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838" r:id="rId5"/>
  </p:sldMasterIdLst>
  <p:notesMasterIdLst>
    <p:notesMasterId r:id="rId27"/>
  </p:notesMasterIdLst>
  <p:sldIdLst>
    <p:sldId id="1952" r:id="rId6"/>
    <p:sldId id="1985" r:id="rId7"/>
    <p:sldId id="1986" r:id="rId8"/>
    <p:sldId id="1987" r:id="rId9"/>
    <p:sldId id="1988" r:id="rId10"/>
    <p:sldId id="1989" r:id="rId11"/>
    <p:sldId id="1990" r:id="rId12"/>
    <p:sldId id="1991" r:id="rId13"/>
    <p:sldId id="1992" r:id="rId14"/>
    <p:sldId id="1982" r:id="rId15"/>
    <p:sldId id="1983" r:id="rId16"/>
    <p:sldId id="1976" r:id="rId17"/>
    <p:sldId id="1977" r:id="rId18"/>
    <p:sldId id="1978" r:id="rId19"/>
    <p:sldId id="1980" r:id="rId20"/>
    <p:sldId id="1979" r:id="rId21"/>
    <p:sldId id="1981" r:id="rId22"/>
    <p:sldId id="1970" r:id="rId23"/>
    <p:sldId id="1969" r:id="rId24"/>
    <p:sldId id="1963" r:id="rId25"/>
    <p:sldId id="269" r:id="rId26"/>
  </p:sldIdLst>
  <p:sldSz cx="9144000" cy="5143500" type="screen16x9"/>
  <p:notesSz cx="7010400" cy="9296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CF0C2E-7C6C-4945-B436-2E2529B806FB}">
          <p14:sldIdLst>
            <p14:sldId id="1952"/>
            <p14:sldId id="1985"/>
            <p14:sldId id="1986"/>
            <p14:sldId id="1987"/>
            <p14:sldId id="1988"/>
            <p14:sldId id="1989"/>
            <p14:sldId id="1990"/>
            <p14:sldId id="1991"/>
            <p14:sldId id="1992"/>
          </p14:sldIdLst>
        </p14:section>
        <p14:section name="Progress &amp; Implementation" id="{C1082A52-EBE4-42FC-AC72-182965B8F77D}">
          <p14:sldIdLst>
            <p14:sldId id="1982"/>
            <p14:sldId id="1983"/>
            <p14:sldId id="1976"/>
            <p14:sldId id="1977"/>
            <p14:sldId id="1978"/>
            <p14:sldId id="1980"/>
            <p14:sldId id="1979"/>
            <p14:sldId id="1981"/>
            <p14:sldId id="1970"/>
            <p14:sldId id="1969"/>
          </p14:sldIdLst>
        </p14:section>
        <p14:section name="Additional Section" id="{AE277C95-68F2-4D3F-BE70-E85082A6F729}">
          <p14:sldIdLst>
            <p14:sldId id="1963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utha S" initials="AS" lastIdx="2" clrIdx="0">
    <p:extLst>
      <p:ext uri="{19B8F6BF-5375-455C-9EA6-DF929625EA0E}">
        <p15:presenceInfo xmlns:p15="http://schemas.microsoft.com/office/powerpoint/2012/main" userId="S-1-5-21-1594105604-433220334-1481692675-42639" providerId="AD"/>
      </p:ext>
    </p:extLst>
  </p:cmAuthor>
  <p:cmAuthor id="2" name="Jagyan Prakash Mishra" initials="JPM" lastIdx="1" clrIdx="1">
    <p:extLst>
      <p:ext uri="{19B8F6BF-5375-455C-9EA6-DF929625EA0E}">
        <p15:presenceInfo xmlns:p15="http://schemas.microsoft.com/office/powerpoint/2012/main" userId="S::Jagyan.Mishra@Ltts.com::e9006520-dcc7-4ee7-b55f-4f75dfb57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8EFF"/>
    <a:srgbClr val="CFD5EA"/>
    <a:srgbClr val="0077BD"/>
    <a:srgbClr val="003F72"/>
    <a:srgbClr val="F8C300"/>
    <a:srgbClr val="1F1A17"/>
    <a:srgbClr val="989898"/>
    <a:srgbClr val="3576D7"/>
    <a:srgbClr val="7F7F7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48"/>
  </p:normalViewPr>
  <p:slideViewPr>
    <p:cSldViewPr snapToGrid="0">
      <p:cViewPr varScale="1">
        <p:scale>
          <a:sx n="112" d="100"/>
          <a:sy n="112" d="100"/>
        </p:scale>
        <p:origin x="200" y="8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manth Krishna Sai Ram Aradhyula" userId="S::hemanth.aradhyula@ltts.com::756e7c76-3959-4ebc-8baf-ce77d02fe106" providerId="AD" clId="Web-{F5212B12-BDD5-74A1-F1D1-27F654F538FB}"/>
    <pc:docChg chg="modSld">
      <pc:chgData name="Hemanth Krishna Sai Ram Aradhyula" userId="S::hemanth.aradhyula@ltts.com::756e7c76-3959-4ebc-8baf-ce77d02fe106" providerId="AD" clId="Web-{F5212B12-BDD5-74A1-F1D1-27F654F538FB}" dt="2021-08-17T05:45:59.996" v="5" actId="1076"/>
      <pc:docMkLst>
        <pc:docMk/>
      </pc:docMkLst>
      <pc:sldChg chg="modSp">
        <pc:chgData name="Hemanth Krishna Sai Ram Aradhyula" userId="S::hemanth.aradhyula@ltts.com::756e7c76-3959-4ebc-8baf-ce77d02fe106" providerId="AD" clId="Web-{F5212B12-BDD5-74A1-F1D1-27F654F538FB}" dt="2021-08-17T05:45:59.996" v="5" actId="1076"/>
        <pc:sldMkLst>
          <pc:docMk/>
          <pc:sldMk cId="6048741" sldId="1952"/>
        </pc:sldMkLst>
        <pc:picChg chg="mod">
          <ac:chgData name="Hemanth Krishna Sai Ram Aradhyula" userId="S::hemanth.aradhyula@ltts.com::756e7c76-3959-4ebc-8baf-ce77d02fe106" providerId="AD" clId="Web-{F5212B12-BDD5-74A1-F1D1-27F654F538FB}" dt="2021-08-17T05:45:59.996" v="5" actId="1076"/>
          <ac:picMkLst>
            <pc:docMk/>
            <pc:sldMk cId="6048741" sldId="1952"/>
            <ac:picMk id="5" creationId="{20263F9F-A77B-48C7-9F1D-FACB3193AB13}"/>
          </ac:picMkLst>
        </pc:picChg>
      </pc:sldChg>
    </pc:docChg>
  </pc:docChgLst>
  <pc:docChgLst>
    <pc:chgData name="Nagendra Maddula" userId="S::nagendra.maddula@ltts.com::a68cb61d-d323-474a-9b3b-49634fb1c1c2" providerId="AD" clId="Web-{4E1FD39B-3301-639E-FE23-DFAE47D42C6D}"/>
    <pc:docChg chg="addSld modSld modSection">
      <pc:chgData name="Nagendra Maddula" userId="S::nagendra.maddula@ltts.com::a68cb61d-d323-474a-9b3b-49634fb1c1c2" providerId="AD" clId="Web-{4E1FD39B-3301-639E-FE23-DFAE47D42C6D}" dt="2021-08-15T09:56:54.341" v="271" actId="20577"/>
      <pc:docMkLst>
        <pc:docMk/>
      </pc:docMkLst>
      <pc:sldChg chg="modSp">
        <pc:chgData name="Nagendra Maddula" userId="S::nagendra.maddula@ltts.com::a68cb61d-d323-474a-9b3b-49634fb1c1c2" providerId="AD" clId="Web-{4E1FD39B-3301-639E-FE23-DFAE47D42C6D}" dt="2021-08-15T09:56:06.387" v="219" actId="20577"/>
        <pc:sldMkLst>
          <pc:docMk/>
          <pc:sldMk cId="1191089205" sldId="316"/>
        </pc:sldMkLst>
        <pc:spChg chg="mod">
          <ac:chgData name="Nagendra Maddula" userId="S::nagendra.maddula@ltts.com::a68cb61d-d323-474a-9b3b-49634fb1c1c2" providerId="AD" clId="Web-{4E1FD39B-3301-639E-FE23-DFAE47D42C6D}" dt="2021-08-15T09:42:40.004" v="12" actId="1076"/>
          <ac:spMkLst>
            <pc:docMk/>
            <pc:sldMk cId="1191089205" sldId="316"/>
            <ac:spMk id="4" creationId="{00000000-0000-0000-0000-000000000000}"/>
          </ac:spMkLst>
        </pc:spChg>
        <pc:spChg chg="mod">
          <ac:chgData name="Nagendra Maddula" userId="S::nagendra.maddula@ltts.com::a68cb61d-d323-474a-9b3b-49634fb1c1c2" providerId="AD" clId="Web-{4E1FD39B-3301-639E-FE23-DFAE47D42C6D}" dt="2021-08-15T09:56:06.387" v="219" actId="20577"/>
          <ac:spMkLst>
            <pc:docMk/>
            <pc:sldMk cId="1191089205" sldId="316"/>
            <ac:spMk id="5" creationId="{00000000-0000-0000-0000-000000000000}"/>
          </ac:spMkLst>
        </pc:spChg>
      </pc:sldChg>
      <pc:sldChg chg="modSp new">
        <pc:chgData name="Nagendra Maddula" userId="S::nagendra.maddula@ltts.com::a68cb61d-d323-474a-9b3b-49634fb1c1c2" providerId="AD" clId="Web-{4E1FD39B-3301-639E-FE23-DFAE47D42C6D}" dt="2021-08-15T09:56:54.341" v="271" actId="20577"/>
        <pc:sldMkLst>
          <pc:docMk/>
          <pc:sldMk cId="3090274927" sldId="1972"/>
        </pc:sldMkLst>
        <pc:spChg chg="mod">
          <ac:chgData name="Nagendra Maddula" userId="S::nagendra.maddula@ltts.com::a68cb61d-d323-474a-9b3b-49634fb1c1c2" providerId="AD" clId="Web-{4E1FD39B-3301-639E-FE23-DFAE47D42C6D}" dt="2021-08-15T09:54:36.634" v="118" actId="20577"/>
          <ac:spMkLst>
            <pc:docMk/>
            <pc:sldMk cId="3090274927" sldId="1972"/>
            <ac:spMk id="2" creationId="{9AEE0CBE-6DD8-4D08-A1E3-0ACDE2611905}"/>
          </ac:spMkLst>
        </pc:spChg>
        <pc:spChg chg="mod">
          <ac:chgData name="Nagendra Maddula" userId="S::nagendra.maddula@ltts.com::a68cb61d-d323-474a-9b3b-49634fb1c1c2" providerId="AD" clId="Web-{4E1FD39B-3301-639E-FE23-DFAE47D42C6D}" dt="2021-08-15T09:56:54.341" v="271" actId="20577"/>
          <ac:spMkLst>
            <pc:docMk/>
            <pc:sldMk cId="3090274927" sldId="1972"/>
            <ac:spMk id="3" creationId="{281176AA-6F39-46AD-85F3-CB898DF7E744}"/>
          </ac:spMkLst>
        </pc:spChg>
      </pc:sldChg>
    </pc:docChg>
  </pc:docChgLst>
  <pc:docChgLst>
    <pc:chgData name="Sonit Singh" userId="S::sonit.singh@ltts.com::a33d8f7b-63f1-46a5-a294-2712dc1f3a73" providerId="AD" clId="Web-{EE7195F4-E7BE-81C3-3E5B-0B3F6F6A21F3}"/>
    <pc:docChg chg="modSld">
      <pc:chgData name="Sonit Singh" userId="S::sonit.singh@ltts.com::a33d8f7b-63f1-46a5-a294-2712dc1f3a73" providerId="AD" clId="Web-{EE7195F4-E7BE-81C3-3E5B-0B3F6F6A21F3}" dt="2021-08-16T05:44:48.053" v="21" actId="14100"/>
      <pc:docMkLst>
        <pc:docMk/>
      </pc:docMkLst>
      <pc:sldChg chg="modSp">
        <pc:chgData name="Sonit Singh" userId="S::sonit.singh@ltts.com::a33d8f7b-63f1-46a5-a294-2712dc1f3a73" providerId="AD" clId="Web-{EE7195F4-E7BE-81C3-3E5B-0B3F6F6A21F3}" dt="2021-08-16T05:44:48.053" v="21" actId="14100"/>
        <pc:sldMkLst>
          <pc:docMk/>
          <pc:sldMk cId="1191089205" sldId="316"/>
        </pc:sldMkLst>
        <pc:spChg chg="mod">
          <ac:chgData name="Sonit Singh" userId="S::sonit.singh@ltts.com::a33d8f7b-63f1-46a5-a294-2712dc1f3a73" providerId="AD" clId="Web-{EE7195F4-E7BE-81C3-3E5B-0B3F6F6A21F3}" dt="2021-08-16T05:43:59.145" v="16" actId="20577"/>
          <ac:spMkLst>
            <pc:docMk/>
            <pc:sldMk cId="1191089205" sldId="316"/>
            <ac:spMk id="4" creationId="{00000000-0000-0000-0000-000000000000}"/>
          </ac:spMkLst>
        </pc:spChg>
        <pc:spChg chg="mod">
          <ac:chgData name="Sonit Singh" userId="S::sonit.singh@ltts.com::a33d8f7b-63f1-46a5-a294-2712dc1f3a73" providerId="AD" clId="Web-{EE7195F4-E7BE-81C3-3E5B-0B3F6F6A21F3}" dt="2021-08-16T05:44:15.271" v="17" actId="1076"/>
          <ac:spMkLst>
            <pc:docMk/>
            <pc:sldMk cId="1191089205" sldId="316"/>
            <ac:spMk id="5" creationId="{00000000-0000-0000-0000-000000000000}"/>
          </ac:spMkLst>
        </pc:spChg>
        <pc:picChg chg="mod">
          <ac:chgData name="Sonit Singh" userId="S::sonit.singh@ltts.com::a33d8f7b-63f1-46a5-a294-2712dc1f3a73" providerId="AD" clId="Web-{EE7195F4-E7BE-81C3-3E5B-0B3F6F6A21F3}" dt="2021-08-16T05:44:48.053" v="21" actId="14100"/>
          <ac:picMkLst>
            <pc:docMk/>
            <pc:sldMk cId="1191089205" sldId="316"/>
            <ac:picMk id="7" creationId="{00000000-0000-0000-0000-000000000000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jpeg>
</file>

<file path=ppt/media/image13.tiff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3.png>
</file>

<file path=ppt/media/image4.png>
</file>

<file path=ppt/media/image5.png>
</file>

<file path=ppt/media/image6.jpeg>
</file>

<file path=ppt/media/image7.jpeg>
</file>

<file path=ppt/media/image8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24EFDFF-52FB-4AA1-8619-FE2EB8C25240}" type="datetimeFigureOut">
              <a:rPr lang="en-IN" smtClean="0"/>
              <a:pPr/>
              <a:t>13/10/21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0A5A8A1-DC91-404B-B6EF-9243D316941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114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A5A8A1-DC91-404B-B6EF-9243D3169412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151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5A8A1-DC91-404B-B6EF-9243D3169412}" type="slidenum">
              <a:rPr lang="en-IN" smtClean="0"/>
              <a:pPr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6046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/>
          <p:cNvGrpSpPr/>
          <p:nvPr userDrawn="1"/>
        </p:nvGrpSpPr>
        <p:grpSpPr bwMode="gray">
          <a:xfrm>
            <a:off x="-1" y="0"/>
            <a:ext cx="9137515" cy="4914900"/>
            <a:chOff x="-1" y="0"/>
            <a:chExt cx="9137515" cy="4914900"/>
          </a:xfrm>
        </p:grpSpPr>
        <p:cxnSp>
          <p:nvCxnSpPr>
            <p:cNvPr id="63" name="Straight Connector 62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 userDrawn="1"/>
        </p:nvGrpSpPr>
        <p:grpSpPr bwMode="gray">
          <a:xfrm>
            <a:off x="200226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"/>
          <p:cNvGrpSpPr/>
          <p:nvPr userDrawn="1"/>
        </p:nvGrpSpPr>
        <p:grpSpPr bwMode="gray">
          <a:xfrm>
            <a:off x="4981240" y="186106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12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999506" y="755329"/>
            <a:ext cx="4052554" cy="1561151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Title Text</a:t>
            </a:r>
            <a:endParaRPr lang="en-IN"/>
          </a:p>
        </p:txBody>
      </p:sp>
      <p:sp>
        <p:nvSpPr>
          <p:cNvPr id="17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9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3" name="Text Placeholder 1030"/>
          <p:cNvSpPr>
            <a:spLocks noGrp="1"/>
          </p:cNvSpPr>
          <p:nvPr userDrawn="1"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64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2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123" name="TextBox 122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530563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2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Solution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03070" y="697998"/>
            <a:ext cx="5198302" cy="254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DESCRIPTION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02351" y="1055847"/>
            <a:ext cx="5199044" cy="47407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Description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6405" y="1712149"/>
            <a:ext cx="5217786" cy="2253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CHALLENGES SOLVED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92989" y="2031795"/>
            <a:ext cx="5199044" cy="6406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06690" y="2846456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02374" y="3210527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91236" y="3926845"/>
            <a:ext cx="5194681" cy="2684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CASE SCENARIOS</a:t>
            </a:r>
          </a:p>
        </p:txBody>
      </p:sp>
      <p:sp>
        <p:nvSpPr>
          <p:cNvPr id="107" name="Text Placehold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87897" y="4311258"/>
            <a:ext cx="5198997" cy="57889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5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 flipH="1">
            <a:off x="5448300" y="606444"/>
            <a:ext cx="3695700" cy="4329591"/>
          </a:xfrm>
          <a:prstGeom prst="trapezoid">
            <a:avLst>
              <a:gd name="adj" fmla="val 18643"/>
            </a:avLst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 flipH="1">
            <a:off x="5508104" y="601148"/>
            <a:ext cx="3635375" cy="4334887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80975" algn="l"/>
              </a:tabLst>
              <a:defRPr lang="en-IN" sz="1400" i="1" dirty="0" smtClean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Vertical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 bwMode="gray">
          <a:xfrm>
            <a:off x="249238" y="762000"/>
            <a:ext cx="5154612" cy="417353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452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Parallelogram 15"/>
          <p:cNvSpPr/>
          <p:nvPr userDrawn="1"/>
        </p:nvSpPr>
        <p:spPr bwMode="gray">
          <a:xfrm>
            <a:off x="632460" y="692058"/>
            <a:ext cx="8069580" cy="2822667"/>
          </a:xfrm>
          <a:prstGeom prst="parallelogram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84836" y="644432"/>
            <a:ext cx="8069580" cy="2822667"/>
          </a:xfrm>
          <a:prstGeom prst="parallelogram">
            <a:avLst/>
          </a:prstGeo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marR="0" indent="0" algn="ctr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180975" algn="l"/>
              </a:tabLst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Horizontal Picture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97996" y="3655695"/>
            <a:ext cx="7403004" cy="10496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</p:spTree>
    <p:extLst>
      <p:ext uri="{BB962C8B-B14F-4D97-AF65-F5344CB8AC3E}">
        <p14:creationId xmlns:p14="http://schemas.microsoft.com/office/powerpoint/2010/main" val="370303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627535"/>
            <a:ext cx="9144000" cy="4308500"/>
          </a:xfrm>
          <a:solidFill>
            <a:schemeClr val="bg1">
              <a:lumMod val="85000"/>
            </a:schemeClr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 Image Background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3568" y="915566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3568" y="1409335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3568" y="1903104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83568" y="2396873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83568" y="2890642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83568" y="3384411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3568" y="387818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83568" y="4371950"/>
            <a:ext cx="3528392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9686" y="915566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279686" y="1409335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9686" y="1903104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79686" y="2396873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279686" y="2890642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79686" y="3384411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79686" y="387818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79686" y="4371950"/>
            <a:ext cx="40388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966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out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Agenda Without Image Background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915566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409335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83568" y="1903104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2396873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683568" y="2890642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3384411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83568" y="387818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43719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72000" rIns="36000" bIns="36000" anchor="ctr"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Agenda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915566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79686" y="1409335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79686" y="1903104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279686" y="2396873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79686" y="2890642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5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279686" y="3384411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6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279686" y="387818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7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279686" y="43719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49611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Two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35922" y="7715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932040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102" name="Text Placeholder 7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53880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103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249998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306234" y="2968650"/>
            <a:ext cx="3528392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902352" y="29686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0613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Three Column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83568" y="771550"/>
            <a:ext cx="2160240" cy="288032"/>
          </a:xfrm>
          <a:prstGeom prst="parallelogram">
            <a:avLst/>
          </a:prstGeom>
          <a:solidFill>
            <a:srgbClr val="003F7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1 Title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79686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1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 bwMode="gray">
          <a:xfrm>
            <a:off x="251520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658603" y="771550"/>
            <a:ext cx="2160240" cy="288032"/>
          </a:xfrm>
          <a:prstGeom prst="parallelogram">
            <a:avLst/>
          </a:prstGeom>
          <a:solidFill>
            <a:srgbClr val="0077BD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2 Title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54721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2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74979" y="771550"/>
            <a:ext cx="2160240" cy="288032"/>
          </a:xfrm>
          <a:prstGeom prst="parallelogram">
            <a:avLst/>
          </a:prstGeom>
          <a:solidFill>
            <a:schemeClr val="accent2"/>
          </a:solidFill>
        </p:spPr>
        <p:txBody>
          <a:bodyPr lIns="36000" tIns="36000" rIns="36000" bIns="36000" anchor="ctr">
            <a:noAutofit/>
          </a:bodyPr>
          <a:lstStyle>
            <a:lvl1pPr marL="0" indent="0" algn="ctr">
              <a:buNone/>
              <a:defRPr sz="11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Column 3 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271097" y="771550"/>
            <a:ext cx="403882" cy="288032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lIns="36000" tIns="72000" rIns="36000" bIns="36000" anchor="ctr">
            <a:noAutofit/>
          </a:bodyPr>
          <a:lstStyle>
            <a:lvl1pPr marL="0" indent="0" algn="ctr">
              <a:buNone/>
              <a:defRPr sz="11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3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8"/>
          </p:nvPr>
        </p:nvSpPr>
        <p:spPr bwMode="gray">
          <a:xfrm>
            <a:off x="3275856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9"/>
          </p:nvPr>
        </p:nvSpPr>
        <p:spPr bwMode="gray">
          <a:xfrm>
            <a:off x="6281464" y="1131590"/>
            <a:ext cx="2539008" cy="372616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100" smtClean="0"/>
            </a:lvl1pPr>
            <a:lvl2pPr>
              <a:defRPr lang="en-US" sz="1100" smtClean="0"/>
            </a:lvl2pPr>
            <a:lvl3pPr>
              <a:defRPr lang="en-US" sz="1100" smtClean="0"/>
            </a:lvl3pPr>
            <a:lvl4pPr>
              <a:defRPr lang="en-US" sz="11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68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Chart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" name="Chart Placeholder 3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249238" y="582613"/>
            <a:ext cx="8645525" cy="435292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IN"/>
              <a:t>Click icon to add a chart</a:t>
            </a:r>
          </a:p>
        </p:txBody>
      </p:sp>
    </p:spTree>
    <p:extLst>
      <p:ext uri="{BB962C8B-B14F-4D97-AF65-F5344CB8AC3E}">
        <p14:creationId xmlns:p14="http://schemas.microsoft.com/office/powerpoint/2010/main" val="749845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Table Diagram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" name="Table Placeholder 4"/>
          <p:cNvSpPr>
            <a:spLocks noGrp="1"/>
          </p:cNvSpPr>
          <p:nvPr>
            <p:ph type="tbl" sz="quarter" idx="10" hasCustomPrompt="1"/>
          </p:nvPr>
        </p:nvSpPr>
        <p:spPr bwMode="gray">
          <a:xfrm>
            <a:off x="249238" y="693738"/>
            <a:ext cx="8645525" cy="4137025"/>
          </a:xfrm>
        </p:spPr>
        <p:txBody>
          <a:bodyPr/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lang="en-IN"/>
              <a:t>Click icon to add a table</a:t>
            </a:r>
          </a:p>
        </p:txBody>
      </p:sp>
    </p:spTree>
    <p:extLst>
      <p:ext uri="{BB962C8B-B14F-4D97-AF65-F5344CB8AC3E}">
        <p14:creationId xmlns:p14="http://schemas.microsoft.com/office/powerpoint/2010/main" val="2882965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ular 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roup 294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Tabular Data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89325" y="1342417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1"/>
          </p:nvPr>
        </p:nvSpPr>
        <p:spPr bwMode="gray">
          <a:xfrm>
            <a:off x="289325" y="2574588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2"/>
          </p:nvPr>
        </p:nvSpPr>
        <p:spPr bwMode="gray">
          <a:xfrm>
            <a:off x="289325" y="3806759"/>
            <a:ext cx="2016766" cy="979250"/>
          </a:xfrm>
          <a:prstGeom prst="homePlate">
            <a:avLst>
              <a:gd name="adj" fmla="val 25515"/>
            </a:avLst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gray">
          <a:xfrm>
            <a:off x="308781" y="648511"/>
            <a:ext cx="8526440" cy="343677"/>
          </a:xfrm>
          <a:prstGeom prst="parallelogram">
            <a:avLst/>
          </a:prstGeom>
          <a:solidFill>
            <a:srgbClr val="0077BD"/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 bwMode="gray">
          <a:xfrm>
            <a:off x="2821631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5"/>
          </p:nvPr>
        </p:nvSpPr>
        <p:spPr bwMode="gray">
          <a:xfrm>
            <a:off x="5986362" y="1070010"/>
            <a:ext cx="2742590" cy="214042"/>
          </a:xfrm>
          <a:prstGeom prst="parallelogram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 bwMode="gray">
          <a:xfrm>
            <a:off x="2860675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7"/>
          </p:nvPr>
        </p:nvSpPr>
        <p:spPr bwMode="gray">
          <a:xfrm>
            <a:off x="6012436" y="1381395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/>
          </p:nvPr>
        </p:nvSpPr>
        <p:spPr bwMode="gray">
          <a:xfrm>
            <a:off x="2860675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/>
          </p:nvPr>
        </p:nvSpPr>
        <p:spPr bwMode="gray">
          <a:xfrm>
            <a:off x="6012436" y="2607079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20"/>
          </p:nvPr>
        </p:nvSpPr>
        <p:spPr bwMode="gray">
          <a:xfrm>
            <a:off x="2860675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/>
          </p:nvPr>
        </p:nvSpPr>
        <p:spPr bwMode="gray">
          <a:xfrm>
            <a:off x="6012436" y="3839250"/>
            <a:ext cx="2657475" cy="920750"/>
          </a:xfrm>
        </p:spPr>
        <p:txBody>
          <a:bodyPr>
            <a:no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28134" y="2055779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28134" y="33074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28134" y="4526604"/>
            <a:ext cx="1614791" cy="246366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30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1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3503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587040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0267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25"/>
          </p:nvPr>
        </p:nvSpPr>
        <p:spPr bwMode="gray">
          <a:xfrm>
            <a:off x="37031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/>
          </p:nvPr>
        </p:nvSpPr>
        <p:spPr bwMode="gray">
          <a:xfrm>
            <a:off x="5379504" y="2186944"/>
            <a:ext cx="1799996" cy="1799995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27"/>
          </p:nvPr>
        </p:nvSpPr>
        <p:spPr bwMode="gray">
          <a:xfrm>
            <a:off x="7055902" y="1485899"/>
            <a:ext cx="1800000" cy="180000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2278680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96146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653101" y="180594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321881" y="3360421"/>
            <a:ext cx="127986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752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oints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roup 28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91" name="Straight Connector 29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Five Points Slide 2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23538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233085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302405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9"/>
          </p:nvPr>
        </p:nvSpPr>
        <p:spPr bwMode="gray">
          <a:xfrm>
            <a:off x="381272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30"/>
          </p:nvPr>
        </p:nvSpPr>
        <p:spPr bwMode="gray">
          <a:xfrm>
            <a:off x="4601391" y="1524155"/>
            <a:ext cx="1288868" cy="1288866"/>
          </a:xfrm>
          <a:custGeom>
            <a:avLst/>
            <a:gdLst/>
            <a:ahLst/>
            <a:cxnLst/>
            <a:rect l="l" t="t" r="r" b="b"/>
            <a:pathLst>
              <a:path w="1799996" h="1799995">
                <a:moveTo>
                  <a:pt x="343769" y="0"/>
                </a:moveTo>
                <a:lnTo>
                  <a:pt x="1456227" y="0"/>
                </a:lnTo>
                <a:lnTo>
                  <a:pt x="1799996" y="1112458"/>
                </a:lnTo>
                <a:lnTo>
                  <a:pt x="899998" y="1799995"/>
                </a:lnTo>
                <a:lnTo>
                  <a:pt x="0" y="11124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390060" y="2476650"/>
            <a:ext cx="1288870" cy="1288870"/>
          </a:xfrm>
          <a:prstGeom prst="pentag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0819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485533" y="388620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12333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700673" y="10972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0987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Steps Slide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 bwMode="gray">
          <a:xfrm>
            <a:off x="255440" y="1813709"/>
            <a:ext cx="3353390" cy="1546715"/>
          </a:xfrm>
          <a:prstGeom prst="homePlate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4"/>
          </p:nvPr>
        </p:nvSpPr>
        <p:spPr bwMode="gray">
          <a:xfrm>
            <a:off x="2915467" y="1813710"/>
            <a:ext cx="3353386" cy="1546710"/>
          </a:xfrm>
          <a:prstGeom prst="chevron">
            <a:avLst/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31"/>
          </p:nvPr>
        </p:nvSpPr>
        <p:spPr bwMode="gray">
          <a:xfrm>
            <a:off x="5575490" y="1813709"/>
            <a:ext cx="3353390" cy="1546715"/>
          </a:xfrm>
          <a:prstGeom prst="chevron">
            <a:avLst/>
          </a:prstGeom>
          <a:solidFill>
            <a:schemeClr val="bg1">
              <a:lumMod val="5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40778" y="357378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104307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514233" y="1329691"/>
            <a:ext cx="1096980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752346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370339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355151" y="2914651"/>
            <a:ext cx="1678434" cy="304800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</a:defRPr>
            </a:lvl1pPr>
            <a:lvl2pPr marL="342891" indent="0">
              <a:buFont typeface="Arial" panose="020B0604020202020204" pitchFamily="34" charset="0"/>
              <a:buNone/>
              <a:defRPr sz="1000"/>
            </a:lvl2pPr>
            <a:lvl3pPr marL="685782" indent="0">
              <a:buFont typeface="Arial" panose="020B0604020202020204" pitchFamily="34" charset="0"/>
              <a:buNone/>
              <a:defRPr sz="1000"/>
            </a:lvl3pPr>
            <a:lvl4pPr marL="1028674" indent="0">
              <a:buFont typeface="Arial" panose="020B0604020202020204" pitchFamily="34" charset="0"/>
              <a:buNone/>
              <a:defRPr sz="1000"/>
            </a:lvl4pPr>
            <a:lvl5pPr marL="1371566" indent="0">
              <a:buFont typeface="Arial" panose="020B0604020202020204" pitchFamily="34" charset="0"/>
              <a:buNone/>
              <a:defRPr sz="1000"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08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128"/>
          <p:cNvGrpSpPr/>
          <p:nvPr userDrawn="1"/>
        </p:nvGrpSpPr>
        <p:grpSpPr bwMode="gray">
          <a:xfrm>
            <a:off x="-1" y="-12970"/>
            <a:ext cx="9137515" cy="4914900"/>
            <a:chOff x="-1" y="0"/>
            <a:chExt cx="9137515" cy="4914900"/>
          </a:xfrm>
        </p:grpSpPr>
        <p:cxnSp>
          <p:nvCxnSpPr>
            <p:cNvPr id="130" name="Straight Connector 129"/>
            <p:cNvCxnSpPr/>
            <p:nvPr userDrawn="1"/>
          </p:nvCxnSpPr>
          <p:spPr bwMode="gray">
            <a:xfrm>
              <a:off x="14257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2953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44802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60075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7534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90621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105894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12116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136440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15171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166986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82259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9753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212805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22807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243351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258624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27389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89170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30444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319716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334989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35026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365535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8080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96081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411354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42662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441899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45717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472445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87718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502991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518264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533537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548810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564083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79356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94629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609902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625175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640448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65572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67099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86267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70154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716813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73208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74735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762632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7790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93178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80845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82372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838996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85426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869542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8481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90008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1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1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1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1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1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1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1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1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1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1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1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1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1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1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1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1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1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1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1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1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1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1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flipH="1">
              <a:off x="-1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flipH="1">
              <a:off x="-1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flipH="1">
              <a:off x="-1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flipH="1">
              <a:off x="-1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flipH="1">
              <a:off x="-1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flipH="1">
              <a:off x="-1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flipH="1">
              <a:off x="-1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flipH="1">
              <a:off x="-1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flipH="1">
              <a:off x="-1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flipH="1">
              <a:off x="-1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flipH="1">
              <a:off x="-1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476355" y="992954"/>
            <a:ext cx="2646065" cy="994172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Thank you.</a:t>
            </a:r>
            <a:endParaRPr lang="en-IN"/>
          </a:p>
        </p:txBody>
      </p:sp>
      <p:sp>
        <p:nvSpPr>
          <p:cNvPr id="23" name="Text Placeholder 1030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99349" y="3484735"/>
            <a:ext cx="3643967" cy="34768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Name</a:t>
            </a:r>
            <a:endParaRPr lang="en-IN"/>
          </a:p>
        </p:txBody>
      </p:sp>
      <p:sp>
        <p:nvSpPr>
          <p:cNvPr id="24" name="Text Placeholder 1030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299349" y="3939689"/>
            <a:ext cx="3643967" cy="34768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342891" indent="0">
              <a:buNone/>
              <a:defRPr/>
            </a:lvl2pPr>
            <a:lvl3pPr marL="685782" indent="0">
              <a:buNone/>
              <a:defRPr/>
            </a:lvl3pPr>
            <a:lvl4pPr marL="1028674" indent="0">
              <a:buNone/>
              <a:defRPr/>
            </a:lvl4pPr>
            <a:lvl5pPr marL="1371566" indent="0">
              <a:buNone/>
              <a:defRPr/>
            </a:lvl5pPr>
          </a:lstStyle>
          <a:p>
            <a:pPr lvl="0"/>
            <a:r>
              <a:rPr lang="en-US"/>
              <a:t>Designation </a:t>
            </a:r>
            <a:endParaRPr lang="en-IN"/>
          </a:p>
        </p:txBody>
      </p:sp>
      <p:sp>
        <p:nvSpPr>
          <p:cNvPr id="26" name="Parallelogram 25"/>
          <p:cNvSpPr/>
          <p:nvPr userDrawn="1"/>
        </p:nvSpPr>
        <p:spPr bwMode="gray">
          <a:xfrm>
            <a:off x="4317589" y="2638"/>
            <a:ext cx="4826410" cy="4914952"/>
          </a:xfrm>
          <a:custGeom>
            <a:avLst/>
            <a:gdLst/>
            <a:ahLst/>
            <a:cxnLst/>
            <a:rect l="l" t="t" r="r" b="b"/>
            <a:pathLst>
              <a:path w="5048250" h="5140862">
                <a:moveTo>
                  <a:pt x="3013830" y="0"/>
                </a:moveTo>
                <a:lnTo>
                  <a:pt x="5048250" y="0"/>
                </a:lnTo>
                <a:lnTo>
                  <a:pt x="5048250" y="5140862"/>
                </a:lnTo>
                <a:lnTo>
                  <a:pt x="0" y="5140862"/>
                </a:lnTo>
                <a:close/>
              </a:path>
            </a:pathLst>
          </a:custGeom>
          <a:solidFill>
            <a:srgbClr val="0077B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>
              <a:solidFill>
                <a:schemeClr val="tx1"/>
              </a:solidFill>
            </a:endParaRPr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379513" y="-1"/>
            <a:ext cx="4764488" cy="4917591"/>
          </a:xfrm>
          <a:custGeom>
            <a:avLst/>
            <a:gdLst/>
            <a:ahLst/>
            <a:cxnLst/>
            <a:rect l="l" t="t" r="r" b="b"/>
            <a:pathLst>
              <a:path w="5052943" h="5125139">
                <a:moveTo>
                  <a:pt x="3057525" y="0"/>
                </a:moveTo>
                <a:lnTo>
                  <a:pt x="5048250" y="0"/>
                </a:lnTo>
                <a:lnTo>
                  <a:pt x="5048250" y="1"/>
                </a:lnTo>
                <a:lnTo>
                  <a:pt x="5048250" y="3152775"/>
                </a:lnTo>
                <a:lnTo>
                  <a:pt x="5052943" y="3152775"/>
                </a:lnTo>
                <a:lnTo>
                  <a:pt x="5052943" y="5125138"/>
                </a:lnTo>
                <a:lnTo>
                  <a:pt x="5048250" y="5125138"/>
                </a:lnTo>
                <a:lnTo>
                  <a:pt x="3057525" y="5125138"/>
                </a:lnTo>
                <a:lnTo>
                  <a:pt x="2052619" y="5125138"/>
                </a:lnTo>
                <a:lnTo>
                  <a:pt x="2052618" y="5125139"/>
                </a:lnTo>
                <a:lnTo>
                  <a:pt x="0" y="5125139"/>
                </a:lnTo>
                <a:lnTo>
                  <a:pt x="2995632" y="1"/>
                </a:lnTo>
                <a:lnTo>
                  <a:pt x="3057525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lIns="0" tIns="0" rIns="468000" bIns="0" anchor="ctr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IN" sz="1400" i="1" dirty="0"/>
            </a:lvl1pPr>
          </a:lstStyle>
          <a:p>
            <a:r>
              <a:rPr lang="en-IN"/>
              <a:t>Click icon to add image</a:t>
            </a:r>
          </a:p>
        </p:txBody>
      </p:sp>
      <p:grpSp>
        <p:nvGrpSpPr>
          <p:cNvPr id="25" name="Group 24"/>
          <p:cNvGrpSpPr/>
          <p:nvPr userDrawn="1"/>
        </p:nvGrpSpPr>
        <p:grpSpPr bwMode="gray">
          <a:xfrm>
            <a:off x="787275" y="755329"/>
            <a:ext cx="799280" cy="844787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 bwMode="gray">
          <a:xfrm>
            <a:off x="4059220" y="1649549"/>
            <a:ext cx="747544" cy="809246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3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3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17"/>
          <p:cNvSpPr>
            <a:spLocks/>
          </p:cNvSpPr>
          <p:nvPr userDrawn="1"/>
        </p:nvSpPr>
        <p:spPr bwMode="gray">
          <a:xfrm>
            <a:off x="0" y="2647838"/>
            <a:ext cx="2407675" cy="575724"/>
          </a:xfrm>
          <a:custGeom>
            <a:avLst/>
            <a:gdLst/>
            <a:ahLst/>
            <a:cxnLst/>
            <a:rect l="l" t="t" r="r" b="b"/>
            <a:pathLst>
              <a:path w="2402984" h="575724">
                <a:moveTo>
                  <a:pt x="0" y="0"/>
                </a:moveTo>
                <a:lnTo>
                  <a:pt x="2402984" y="0"/>
                </a:lnTo>
                <a:lnTo>
                  <a:pt x="2052676" y="575724"/>
                </a:lnTo>
                <a:lnTo>
                  <a:pt x="0" y="575724"/>
                </a:lnTo>
                <a:close/>
              </a:path>
            </a:pathLst>
          </a:custGeom>
          <a:solidFill>
            <a:srgbClr val="003F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13" name="Group 5"/>
          <p:cNvGrpSpPr>
            <a:grpSpLocks noChangeAspect="1"/>
          </p:cNvGrpSpPr>
          <p:nvPr userDrawn="1"/>
        </p:nvGrpSpPr>
        <p:grpSpPr bwMode="gray">
          <a:xfrm>
            <a:off x="299349" y="2798386"/>
            <a:ext cx="1680364" cy="252286"/>
            <a:chOff x="119" y="2341"/>
            <a:chExt cx="1805" cy="271"/>
          </a:xfrm>
        </p:grpSpPr>
        <p:sp>
          <p:nvSpPr>
            <p:cNvPr id="114" name="Freeform 6"/>
            <p:cNvSpPr>
              <a:spLocks noEditPoints="1"/>
            </p:cNvSpPr>
            <p:nvPr userDrawn="1"/>
          </p:nvSpPr>
          <p:spPr bwMode="gray">
            <a:xfrm>
              <a:off x="119" y="2341"/>
              <a:ext cx="270" cy="271"/>
            </a:xfrm>
            <a:custGeom>
              <a:avLst/>
              <a:gdLst>
                <a:gd name="T0" fmla="*/ 57 w 114"/>
                <a:gd name="T1" fmla="*/ 0 h 115"/>
                <a:gd name="T2" fmla="*/ 114 w 114"/>
                <a:gd name="T3" fmla="*/ 58 h 115"/>
                <a:gd name="T4" fmla="*/ 57 w 114"/>
                <a:gd name="T5" fmla="*/ 115 h 115"/>
                <a:gd name="T6" fmla="*/ 0 w 114"/>
                <a:gd name="T7" fmla="*/ 58 h 115"/>
                <a:gd name="T8" fmla="*/ 57 w 114"/>
                <a:gd name="T9" fmla="*/ 0 h 115"/>
                <a:gd name="T10" fmla="*/ 49 w 114"/>
                <a:gd name="T11" fmla="*/ 107 h 115"/>
                <a:gd name="T12" fmla="*/ 73 w 114"/>
                <a:gd name="T13" fmla="*/ 65 h 115"/>
                <a:gd name="T14" fmla="*/ 57 w 114"/>
                <a:gd name="T15" fmla="*/ 65 h 115"/>
                <a:gd name="T16" fmla="*/ 65 w 114"/>
                <a:gd name="T17" fmla="*/ 51 h 115"/>
                <a:gd name="T18" fmla="*/ 104 w 114"/>
                <a:gd name="T19" fmla="*/ 51 h 115"/>
                <a:gd name="T20" fmla="*/ 96 w 114"/>
                <a:gd name="T21" fmla="*/ 65 h 115"/>
                <a:gd name="T22" fmla="*/ 82 w 114"/>
                <a:gd name="T23" fmla="*/ 65 h 115"/>
                <a:gd name="T24" fmla="*/ 57 w 114"/>
                <a:gd name="T25" fmla="*/ 108 h 115"/>
                <a:gd name="T26" fmla="*/ 107 w 114"/>
                <a:gd name="T27" fmla="*/ 58 h 115"/>
                <a:gd name="T28" fmla="*/ 57 w 114"/>
                <a:gd name="T29" fmla="*/ 8 h 115"/>
                <a:gd name="T30" fmla="*/ 51 w 114"/>
                <a:gd name="T31" fmla="*/ 8 h 115"/>
                <a:gd name="T32" fmla="*/ 26 w 114"/>
                <a:gd name="T33" fmla="*/ 51 h 115"/>
                <a:gd name="T34" fmla="*/ 57 w 114"/>
                <a:gd name="T35" fmla="*/ 51 h 115"/>
                <a:gd name="T36" fmla="*/ 49 w 114"/>
                <a:gd name="T37" fmla="*/ 65 h 115"/>
                <a:gd name="T38" fmla="*/ 10 w 114"/>
                <a:gd name="T39" fmla="*/ 65 h 115"/>
                <a:gd name="T40" fmla="*/ 41 w 114"/>
                <a:gd name="T41" fmla="*/ 10 h 115"/>
                <a:gd name="T42" fmla="*/ 7 w 114"/>
                <a:gd name="T43" fmla="*/ 58 h 115"/>
                <a:gd name="T44" fmla="*/ 49 w 114"/>
                <a:gd name="T45" fmla="*/ 10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4" h="115">
                  <a:moveTo>
                    <a:pt x="57" y="0"/>
                  </a:moveTo>
                  <a:cubicBezTo>
                    <a:pt x="88" y="0"/>
                    <a:pt x="114" y="26"/>
                    <a:pt x="114" y="58"/>
                  </a:cubicBezTo>
                  <a:cubicBezTo>
                    <a:pt x="114" y="89"/>
                    <a:pt x="88" y="115"/>
                    <a:pt x="57" y="115"/>
                  </a:cubicBezTo>
                  <a:cubicBezTo>
                    <a:pt x="25" y="115"/>
                    <a:pt x="0" y="89"/>
                    <a:pt x="0" y="58"/>
                  </a:cubicBezTo>
                  <a:cubicBezTo>
                    <a:pt x="0" y="26"/>
                    <a:pt x="25" y="0"/>
                    <a:pt x="57" y="0"/>
                  </a:cubicBezTo>
                  <a:moveTo>
                    <a:pt x="49" y="107"/>
                  </a:moveTo>
                  <a:cubicBezTo>
                    <a:pt x="73" y="65"/>
                    <a:pt x="73" y="65"/>
                    <a:pt x="73" y="65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84" y="108"/>
                    <a:pt x="107" y="85"/>
                    <a:pt x="107" y="58"/>
                  </a:cubicBezTo>
                  <a:cubicBezTo>
                    <a:pt x="107" y="30"/>
                    <a:pt x="84" y="8"/>
                    <a:pt x="57" y="8"/>
                  </a:cubicBezTo>
                  <a:cubicBezTo>
                    <a:pt x="55" y="8"/>
                    <a:pt x="53" y="8"/>
                    <a:pt x="51" y="8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21" y="17"/>
                    <a:pt x="7" y="36"/>
                    <a:pt x="7" y="58"/>
                  </a:cubicBezTo>
                  <a:cubicBezTo>
                    <a:pt x="7" y="83"/>
                    <a:pt x="25" y="103"/>
                    <a:pt x="49" y="10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7"/>
            <p:cNvSpPr>
              <a:spLocks noEditPoints="1"/>
            </p:cNvSpPr>
            <p:nvPr userDrawn="1"/>
          </p:nvSpPr>
          <p:spPr bwMode="gray">
            <a:xfrm>
              <a:off x="457" y="2426"/>
              <a:ext cx="1467" cy="125"/>
            </a:xfrm>
            <a:custGeom>
              <a:avLst/>
              <a:gdLst>
                <a:gd name="T0" fmla="*/ 55 w 621"/>
                <a:gd name="T1" fmla="*/ 34 h 53"/>
                <a:gd name="T2" fmla="*/ 53 w 621"/>
                <a:gd name="T3" fmla="*/ 18 h 53"/>
                <a:gd name="T4" fmla="*/ 35 w 621"/>
                <a:gd name="T5" fmla="*/ 7 h 53"/>
                <a:gd name="T6" fmla="*/ 29 w 621"/>
                <a:gd name="T7" fmla="*/ 38 h 53"/>
                <a:gd name="T8" fmla="*/ 45 w 621"/>
                <a:gd name="T9" fmla="*/ 35 h 53"/>
                <a:gd name="T10" fmla="*/ 40 w 621"/>
                <a:gd name="T11" fmla="*/ 24 h 53"/>
                <a:gd name="T12" fmla="*/ 42 w 621"/>
                <a:gd name="T13" fmla="*/ 9 h 53"/>
                <a:gd name="T14" fmla="*/ 81 w 621"/>
                <a:gd name="T15" fmla="*/ 9 h 53"/>
                <a:gd name="T16" fmla="*/ 139 w 621"/>
                <a:gd name="T17" fmla="*/ 9 h 53"/>
                <a:gd name="T18" fmla="*/ 144 w 621"/>
                <a:gd name="T19" fmla="*/ 13 h 53"/>
                <a:gd name="T20" fmla="*/ 155 w 621"/>
                <a:gd name="T21" fmla="*/ 40 h 53"/>
                <a:gd name="T22" fmla="*/ 145 w 621"/>
                <a:gd name="T23" fmla="*/ 18 h 53"/>
                <a:gd name="T24" fmla="*/ 174 w 621"/>
                <a:gd name="T25" fmla="*/ 13 h 53"/>
                <a:gd name="T26" fmla="*/ 182 w 621"/>
                <a:gd name="T27" fmla="*/ 35 h 53"/>
                <a:gd name="T28" fmla="*/ 181 w 621"/>
                <a:gd name="T29" fmla="*/ 18 h 53"/>
                <a:gd name="T30" fmla="*/ 205 w 621"/>
                <a:gd name="T31" fmla="*/ 18 h 53"/>
                <a:gd name="T32" fmla="*/ 217 w 621"/>
                <a:gd name="T33" fmla="*/ 21 h 53"/>
                <a:gd name="T34" fmla="*/ 187 w 621"/>
                <a:gd name="T35" fmla="*/ 41 h 53"/>
                <a:gd name="T36" fmla="*/ 243 w 621"/>
                <a:gd name="T37" fmla="*/ 22 h 53"/>
                <a:gd name="T38" fmla="*/ 241 w 621"/>
                <a:gd name="T39" fmla="*/ 12 h 53"/>
                <a:gd name="T40" fmla="*/ 269 w 621"/>
                <a:gd name="T41" fmla="*/ 36 h 53"/>
                <a:gd name="T42" fmla="*/ 276 w 621"/>
                <a:gd name="T43" fmla="*/ 20 h 53"/>
                <a:gd name="T44" fmla="*/ 260 w 621"/>
                <a:gd name="T45" fmla="*/ 17 h 53"/>
                <a:gd name="T46" fmla="*/ 284 w 621"/>
                <a:gd name="T47" fmla="*/ 19 h 53"/>
                <a:gd name="T48" fmla="*/ 314 w 621"/>
                <a:gd name="T49" fmla="*/ 35 h 53"/>
                <a:gd name="T50" fmla="*/ 326 w 621"/>
                <a:gd name="T51" fmla="*/ 22 h 53"/>
                <a:gd name="T52" fmla="*/ 305 w 621"/>
                <a:gd name="T53" fmla="*/ 22 h 53"/>
                <a:gd name="T54" fmla="*/ 330 w 621"/>
                <a:gd name="T55" fmla="*/ 15 h 53"/>
                <a:gd name="T56" fmla="*/ 367 w 621"/>
                <a:gd name="T57" fmla="*/ 17 h 53"/>
                <a:gd name="T58" fmla="*/ 340 w 621"/>
                <a:gd name="T59" fmla="*/ 19 h 53"/>
                <a:gd name="T60" fmla="*/ 357 w 621"/>
                <a:gd name="T61" fmla="*/ 36 h 53"/>
                <a:gd name="T62" fmla="*/ 358 w 621"/>
                <a:gd name="T63" fmla="*/ 24 h 53"/>
                <a:gd name="T64" fmla="*/ 346 w 621"/>
                <a:gd name="T65" fmla="*/ 23 h 53"/>
                <a:gd name="T66" fmla="*/ 373 w 621"/>
                <a:gd name="T67" fmla="*/ 47 h 53"/>
                <a:gd name="T68" fmla="*/ 383 w 621"/>
                <a:gd name="T69" fmla="*/ 45 h 53"/>
                <a:gd name="T70" fmla="*/ 430 w 621"/>
                <a:gd name="T71" fmla="*/ 2 h 53"/>
                <a:gd name="T72" fmla="*/ 433 w 621"/>
                <a:gd name="T73" fmla="*/ 27 h 53"/>
                <a:gd name="T74" fmla="*/ 420 w 621"/>
                <a:gd name="T75" fmla="*/ 41 h 53"/>
                <a:gd name="T76" fmla="*/ 433 w 621"/>
                <a:gd name="T77" fmla="*/ 18 h 53"/>
                <a:gd name="T78" fmla="*/ 443 w 621"/>
                <a:gd name="T79" fmla="*/ 10 h 53"/>
                <a:gd name="T80" fmla="*/ 449 w 621"/>
                <a:gd name="T81" fmla="*/ 19 h 53"/>
                <a:gd name="T82" fmla="*/ 466 w 621"/>
                <a:gd name="T83" fmla="*/ 36 h 53"/>
                <a:gd name="T84" fmla="*/ 466 w 621"/>
                <a:gd name="T85" fmla="*/ 19 h 53"/>
                <a:gd name="T86" fmla="*/ 492 w 621"/>
                <a:gd name="T87" fmla="*/ 20 h 53"/>
                <a:gd name="T88" fmla="*/ 488 w 621"/>
                <a:gd name="T89" fmla="*/ 18 h 53"/>
                <a:gd name="T90" fmla="*/ 511 w 621"/>
                <a:gd name="T91" fmla="*/ 33 h 53"/>
                <a:gd name="T92" fmla="*/ 535 w 621"/>
                <a:gd name="T93" fmla="*/ 8 h 53"/>
                <a:gd name="T94" fmla="*/ 546 w 621"/>
                <a:gd name="T95" fmla="*/ 23 h 53"/>
                <a:gd name="T96" fmla="*/ 558 w 621"/>
                <a:gd name="T97" fmla="*/ 36 h 53"/>
                <a:gd name="T98" fmla="*/ 567 w 621"/>
                <a:gd name="T99" fmla="*/ 19 h 53"/>
                <a:gd name="T100" fmla="*/ 571 w 621"/>
                <a:gd name="T101" fmla="*/ 19 h 53"/>
                <a:gd name="T102" fmla="*/ 588 w 621"/>
                <a:gd name="T103" fmla="*/ 36 h 53"/>
                <a:gd name="T104" fmla="*/ 588 w 621"/>
                <a:gd name="T105" fmla="*/ 19 h 53"/>
                <a:gd name="T106" fmla="*/ 604 w 621"/>
                <a:gd name="T107" fmla="*/ 15 h 53"/>
                <a:gd name="T108" fmla="*/ 609 w 621"/>
                <a:gd name="T109" fmla="*/ 36 h 53"/>
                <a:gd name="T110" fmla="*/ 613 w 621"/>
                <a:gd name="T111" fmla="*/ 40 h 53"/>
                <a:gd name="T112" fmla="*/ 609 w 621"/>
                <a:gd name="T113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21" h="53">
                  <a:moveTo>
                    <a:pt x="0" y="41"/>
                  </a:moveTo>
                  <a:cubicBezTo>
                    <a:pt x="22" y="41"/>
                    <a:pt x="22" y="41"/>
                    <a:pt x="22" y="41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8" y="3"/>
                    <a:pt x="8" y="3"/>
                    <a:pt x="8" y="3"/>
                  </a:cubicBezTo>
                  <a:lnTo>
                    <a:pt x="0" y="41"/>
                  </a:lnTo>
                  <a:close/>
                  <a:moveTo>
                    <a:pt x="51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3"/>
                    <a:pt x="57" y="32"/>
                    <a:pt x="58" y="30"/>
                  </a:cubicBezTo>
                  <a:cubicBezTo>
                    <a:pt x="59" y="29"/>
                    <a:pt x="60" y="27"/>
                    <a:pt x="60" y="25"/>
                  </a:cubicBezTo>
                  <a:cubicBezTo>
                    <a:pt x="61" y="24"/>
                    <a:pt x="61" y="22"/>
                    <a:pt x="61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2"/>
                    <a:pt x="54" y="23"/>
                  </a:cubicBezTo>
                  <a:cubicBezTo>
                    <a:pt x="54" y="24"/>
                    <a:pt x="54" y="25"/>
                    <a:pt x="53" y="26"/>
                  </a:cubicBezTo>
                  <a:cubicBezTo>
                    <a:pt x="53" y="27"/>
                    <a:pt x="52" y="28"/>
                    <a:pt x="51" y="29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8" y="20"/>
                    <a:pt x="50" y="20"/>
                  </a:cubicBezTo>
                  <a:cubicBezTo>
                    <a:pt x="51" y="19"/>
                    <a:pt x="52" y="18"/>
                    <a:pt x="53" y="18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6" y="14"/>
                    <a:pt x="56" y="12"/>
                    <a:pt x="56" y="11"/>
                  </a:cubicBezTo>
                  <a:cubicBezTo>
                    <a:pt x="56" y="10"/>
                    <a:pt x="56" y="8"/>
                    <a:pt x="55" y="7"/>
                  </a:cubicBezTo>
                  <a:cubicBezTo>
                    <a:pt x="55" y="7"/>
                    <a:pt x="54" y="6"/>
                    <a:pt x="53" y="5"/>
                  </a:cubicBezTo>
                  <a:cubicBezTo>
                    <a:pt x="53" y="4"/>
                    <a:pt x="52" y="4"/>
                    <a:pt x="51" y="3"/>
                  </a:cubicBezTo>
                  <a:cubicBezTo>
                    <a:pt x="50" y="3"/>
                    <a:pt x="49" y="3"/>
                    <a:pt x="48" y="2"/>
                  </a:cubicBezTo>
                  <a:cubicBezTo>
                    <a:pt x="47" y="2"/>
                    <a:pt x="46" y="2"/>
                    <a:pt x="45" y="2"/>
                  </a:cubicBezTo>
                  <a:cubicBezTo>
                    <a:pt x="44" y="2"/>
                    <a:pt x="42" y="2"/>
                    <a:pt x="41" y="3"/>
                  </a:cubicBezTo>
                  <a:cubicBezTo>
                    <a:pt x="40" y="3"/>
                    <a:pt x="39" y="4"/>
                    <a:pt x="37" y="4"/>
                  </a:cubicBezTo>
                  <a:cubicBezTo>
                    <a:pt x="36" y="5"/>
                    <a:pt x="35" y="6"/>
                    <a:pt x="35" y="7"/>
                  </a:cubicBezTo>
                  <a:cubicBezTo>
                    <a:pt x="34" y="9"/>
                    <a:pt x="34" y="10"/>
                    <a:pt x="34" y="12"/>
                  </a:cubicBezTo>
                  <a:cubicBezTo>
                    <a:pt x="34" y="13"/>
                    <a:pt x="34" y="14"/>
                    <a:pt x="34" y="15"/>
                  </a:cubicBezTo>
                  <a:cubicBezTo>
                    <a:pt x="34" y="15"/>
                    <a:pt x="35" y="16"/>
                    <a:pt x="35" y="17"/>
                  </a:cubicBezTo>
                  <a:cubicBezTo>
                    <a:pt x="36" y="17"/>
                    <a:pt x="36" y="18"/>
                    <a:pt x="37" y="19"/>
                  </a:cubicBezTo>
                  <a:cubicBezTo>
                    <a:pt x="35" y="19"/>
                    <a:pt x="34" y="20"/>
                    <a:pt x="33" y="21"/>
                  </a:cubicBezTo>
                  <a:cubicBezTo>
                    <a:pt x="31" y="21"/>
                    <a:pt x="30" y="22"/>
                    <a:pt x="29" y="23"/>
                  </a:cubicBezTo>
                  <a:cubicBezTo>
                    <a:pt x="28" y="24"/>
                    <a:pt x="27" y="25"/>
                    <a:pt x="27" y="26"/>
                  </a:cubicBezTo>
                  <a:cubicBezTo>
                    <a:pt x="26" y="28"/>
                    <a:pt x="26" y="29"/>
                    <a:pt x="26" y="31"/>
                  </a:cubicBezTo>
                  <a:cubicBezTo>
                    <a:pt x="26" y="32"/>
                    <a:pt x="26" y="34"/>
                    <a:pt x="27" y="35"/>
                  </a:cubicBezTo>
                  <a:cubicBezTo>
                    <a:pt x="27" y="36"/>
                    <a:pt x="28" y="37"/>
                    <a:pt x="29" y="38"/>
                  </a:cubicBezTo>
                  <a:cubicBezTo>
                    <a:pt x="30" y="39"/>
                    <a:pt x="31" y="39"/>
                    <a:pt x="32" y="40"/>
                  </a:cubicBezTo>
                  <a:cubicBezTo>
                    <a:pt x="33" y="41"/>
                    <a:pt x="34" y="41"/>
                    <a:pt x="35" y="41"/>
                  </a:cubicBezTo>
                  <a:cubicBezTo>
                    <a:pt x="37" y="41"/>
                    <a:pt x="38" y="42"/>
                    <a:pt x="39" y="42"/>
                  </a:cubicBezTo>
                  <a:cubicBezTo>
                    <a:pt x="40" y="42"/>
                    <a:pt x="41" y="42"/>
                    <a:pt x="42" y="41"/>
                  </a:cubicBezTo>
                  <a:cubicBezTo>
                    <a:pt x="43" y="41"/>
                    <a:pt x="44" y="41"/>
                    <a:pt x="45" y="41"/>
                  </a:cubicBezTo>
                  <a:cubicBezTo>
                    <a:pt x="46" y="41"/>
                    <a:pt x="47" y="40"/>
                    <a:pt x="48" y="40"/>
                  </a:cubicBezTo>
                  <a:cubicBezTo>
                    <a:pt x="48" y="40"/>
                    <a:pt x="49" y="39"/>
                    <a:pt x="50" y="39"/>
                  </a:cubicBezTo>
                  <a:lnTo>
                    <a:pt x="51" y="41"/>
                  </a:lnTo>
                  <a:close/>
                  <a:moveTo>
                    <a:pt x="47" y="34"/>
                  </a:moveTo>
                  <a:cubicBezTo>
                    <a:pt x="46" y="34"/>
                    <a:pt x="45" y="35"/>
                    <a:pt x="45" y="35"/>
                  </a:cubicBezTo>
                  <a:cubicBezTo>
                    <a:pt x="44" y="35"/>
                    <a:pt x="43" y="36"/>
                    <a:pt x="42" y="36"/>
                  </a:cubicBezTo>
                  <a:cubicBezTo>
                    <a:pt x="42" y="36"/>
                    <a:pt x="41" y="36"/>
                    <a:pt x="40" y="36"/>
                  </a:cubicBezTo>
                  <a:cubicBezTo>
                    <a:pt x="39" y="36"/>
                    <a:pt x="38" y="36"/>
                    <a:pt x="38" y="36"/>
                  </a:cubicBezTo>
                  <a:cubicBezTo>
                    <a:pt x="37" y="35"/>
                    <a:pt x="36" y="35"/>
                    <a:pt x="35" y="35"/>
                  </a:cubicBezTo>
                  <a:cubicBezTo>
                    <a:pt x="35" y="34"/>
                    <a:pt x="34" y="34"/>
                    <a:pt x="34" y="33"/>
                  </a:cubicBezTo>
                  <a:cubicBezTo>
                    <a:pt x="34" y="32"/>
                    <a:pt x="33" y="31"/>
                    <a:pt x="33" y="30"/>
                  </a:cubicBezTo>
                  <a:cubicBezTo>
                    <a:pt x="33" y="29"/>
                    <a:pt x="34" y="29"/>
                    <a:pt x="34" y="28"/>
                  </a:cubicBezTo>
                  <a:cubicBezTo>
                    <a:pt x="34" y="27"/>
                    <a:pt x="35" y="27"/>
                    <a:pt x="35" y="26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4"/>
                    <a:pt x="39" y="24"/>
                    <a:pt x="40" y="24"/>
                  </a:cubicBezTo>
                  <a:lnTo>
                    <a:pt x="47" y="34"/>
                  </a:lnTo>
                  <a:close/>
                  <a:moveTo>
                    <a:pt x="50" y="11"/>
                  </a:moveTo>
                  <a:cubicBezTo>
                    <a:pt x="50" y="12"/>
                    <a:pt x="49" y="12"/>
                    <a:pt x="49" y="13"/>
                  </a:cubicBezTo>
                  <a:cubicBezTo>
                    <a:pt x="48" y="14"/>
                    <a:pt x="48" y="14"/>
                    <a:pt x="47" y="15"/>
                  </a:cubicBezTo>
                  <a:cubicBezTo>
                    <a:pt x="47" y="15"/>
                    <a:pt x="46" y="16"/>
                    <a:pt x="45" y="16"/>
                  </a:cubicBezTo>
                  <a:cubicBezTo>
                    <a:pt x="44" y="16"/>
                    <a:pt x="44" y="17"/>
                    <a:pt x="43" y="17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2" y="15"/>
                    <a:pt x="41" y="14"/>
                    <a:pt x="41" y="14"/>
                  </a:cubicBezTo>
                  <a:cubicBezTo>
                    <a:pt x="41" y="13"/>
                    <a:pt x="41" y="12"/>
                    <a:pt x="41" y="12"/>
                  </a:cubicBezTo>
                  <a:cubicBezTo>
                    <a:pt x="41" y="11"/>
                    <a:pt x="41" y="10"/>
                    <a:pt x="42" y="9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46" y="7"/>
                    <a:pt x="47" y="7"/>
                    <a:pt x="48" y="8"/>
                  </a:cubicBezTo>
                  <a:cubicBezTo>
                    <a:pt x="48" y="8"/>
                    <a:pt x="49" y="8"/>
                    <a:pt x="49" y="9"/>
                  </a:cubicBezTo>
                  <a:cubicBezTo>
                    <a:pt x="49" y="9"/>
                    <a:pt x="50" y="10"/>
                    <a:pt x="50" y="11"/>
                  </a:cubicBezTo>
                  <a:moveTo>
                    <a:pt x="62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64" y="3"/>
                    <a:pt x="64" y="3"/>
                    <a:pt x="64" y="3"/>
                  </a:cubicBezTo>
                  <a:lnTo>
                    <a:pt x="62" y="9"/>
                  </a:lnTo>
                  <a:close/>
                  <a:moveTo>
                    <a:pt x="109" y="9"/>
                  </a:moveTo>
                  <a:cubicBezTo>
                    <a:pt x="120" y="9"/>
                    <a:pt x="120" y="9"/>
                    <a:pt x="120" y="9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11" y="3"/>
                    <a:pt x="111" y="3"/>
                    <a:pt x="111" y="3"/>
                  </a:cubicBezTo>
                  <a:lnTo>
                    <a:pt x="109" y="9"/>
                  </a:lnTo>
                  <a:close/>
                  <a:moveTo>
                    <a:pt x="160" y="29"/>
                  </a:moveTo>
                  <a:cubicBezTo>
                    <a:pt x="160" y="28"/>
                    <a:pt x="160" y="27"/>
                    <a:pt x="160" y="26"/>
                  </a:cubicBezTo>
                  <a:cubicBezTo>
                    <a:pt x="160" y="25"/>
                    <a:pt x="160" y="24"/>
                    <a:pt x="160" y="23"/>
                  </a:cubicBezTo>
                  <a:cubicBezTo>
                    <a:pt x="160" y="20"/>
                    <a:pt x="160" y="18"/>
                    <a:pt x="159" y="17"/>
                  </a:cubicBezTo>
                  <a:cubicBezTo>
                    <a:pt x="158" y="15"/>
                    <a:pt x="157" y="14"/>
                    <a:pt x="155" y="13"/>
                  </a:cubicBezTo>
                  <a:cubicBezTo>
                    <a:pt x="153" y="12"/>
                    <a:pt x="151" y="12"/>
                    <a:pt x="149" y="12"/>
                  </a:cubicBezTo>
                  <a:cubicBezTo>
                    <a:pt x="147" y="12"/>
                    <a:pt x="145" y="12"/>
                    <a:pt x="144" y="13"/>
                  </a:cubicBezTo>
                  <a:cubicBezTo>
                    <a:pt x="142" y="14"/>
                    <a:pt x="141" y="14"/>
                    <a:pt x="139" y="16"/>
                  </a:cubicBezTo>
                  <a:cubicBezTo>
                    <a:pt x="138" y="17"/>
                    <a:pt x="137" y="18"/>
                    <a:pt x="136" y="19"/>
                  </a:cubicBezTo>
                  <a:cubicBezTo>
                    <a:pt x="135" y="21"/>
                    <a:pt x="134" y="22"/>
                    <a:pt x="134" y="24"/>
                  </a:cubicBezTo>
                  <a:cubicBezTo>
                    <a:pt x="133" y="26"/>
                    <a:pt x="133" y="27"/>
                    <a:pt x="133" y="29"/>
                  </a:cubicBezTo>
                  <a:cubicBezTo>
                    <a:pt x="133" y="31"/>
                    <a:pt x="133" y="33"/>
                    <a:pt x="134" y="35"/>
                  </a:cubicBezTo>
                  <a:cubicBezTo>
                    <a:pt x="134" y="36"/>
                    <a:pt x="135" y="38"/>
                    <a:pt x="137" y="39"/>
                  </a:cubicBezTo>
                  <a:cubicBezTo>
                    <a:pt x="138" y="40"/>
                    <a:pt x="139" y="40"/>
                    <a:pt x="141" y="41"/>
                  </a:cubicBezTo>
                  <a:cubicBezTo>
                    <a:pt x="143" y="41"/>
                    <a:pt x="144" y="42"/>
                    <a:pt x="146" y="42"/>
                  </a:cubicBezTo>
                  <a:cubicBezTo>
                    <a:pt x="148" y="42"/>
                    <a:pt x="149" y="41"/>
                    <a:pt x="151" y="41"/>
                  </a:cubicBezTo>
                  <a:cubicBezTo>
                    <a:pt x="153" y="41"/>
                    <a:pt x="154" y="40"/>
                    <a:pt x="155" y="40"/>
                  </a:cubicBezTo>
                  <a:cubicBezTo>
                    <a:pt x="156" y="34"/>
                    <a:pt x="156" y="34"/>
                    <a:pt x="156" y="34"/>
                  </a:cubicBezTo>
                  <a:cubicBezTo>
                    <a:pt x="155" y="35"/>
                    <a:pt x="154" y="35"/>
                    <a:pt x="152" y="36"/>
                  </a:cubicBezTo>
                  <a:cubicBezTo>
                    <a:pt x="151" y="36"/>
                    <a:pt x="149" y="36"/>
                    <a:pt x="148" y="36"/>
                  </a:cubicBezTo>
                  <a:cubicBezTo>
                    <a:pt x="146" y="36"/>
                    <a:pt x="145" y="36"/>
                    <a:pt x="143" y="36"/>
                  </a:cubicBezTo>
                  <a:cubicBezTo>
                    <a:pt x="142" y="35"/>
                    <a:pt x="141" y="34"/>
                    <a:pt x="141" y="33"/>
                  </a:cubicBezTo>
                  <a:cubicBezTo>
                    <a:pt x="140" y="32"/>
                    <a:pt x="140" y="31"/>
                    <a:pt x="140" y="29"/>
                  </a:cubicBezTo>
                  <a:lnTo>
                    <a:pt x="160" y="29"/>
                  </a:lnTo>
                  <a:close/>
                  <a:moveTo>
                    <a:pt x="141" y="24"/>
                  </a:moveTo>
                  <a:cubicBezTo>
                    <a:pt x="141" y="23"/>
                    <a:pt x="142" y="22"/>
                    <a:pt x="143" y="21"/>
                  </a:cubicBezTo>
                  <a:cubicBezTo>
                    <a:pt x="143" y="20"/>
                    <a:pt x="144" y="19"/>
                    <a:pt x="145" y="18"/>
                  </a:cubicBezTo>
                  <a:cubicBezTo>
                    <a:pt x="146" y="18"/>
                    <a:pt x="147" y="17"/>
                    <a:pt x="149" y="17"/>
                  </a:cubicBezTo>
                  <a:cubicBezTo>
                    <a:pt x="150" y="17"/>
                    <a:pt x="151" y="18"/>
                    <a:pt x="152" y="19"/>
                  </a:cubicBezTo>
                  <a:cubicBezTo>
                    <a:pt x="153" y="19"/>
                    <a:pt x="153" y="21"/>
                    <a:pt x="153" y="22"/>
                  </a:cubicBezTo>
                  <a:cubicBezTo>
                    <a:pt x="153" y="22"/>
                    <a:pt x="153" y="23"/>
                    <a:pt x="153" y="23"/>
                  </a:cubicBezTo>
                  <a:cubicBezTo>
                    <a:pt x="153" y="23"/>
                    <a:pt x="153" y="24"/>
                    <a:pt x="153" y="24"/>
                  </a:cubicBezTo>
                  <a:lnTo>
                    <a:pt x="141" y="24"/>
                  </a:lnTo>
                  <a:close/>
                  <a:moveTo>
                    <a:pt x="188" y="13"/>
                  </a:moveTo>
                  <a:cubicBezTo>
                    <a:pt x="187" y="13"/>
                    <a:pt x="186" y="13"/>
                    <a:pt x="184" y="12"/>
                  </a:cubicBezTo>
                  <a:cubicBezTo>
                    <a:pt x="183" y="12"/>
                    <a:pt x="182" y="12"/>
                    <a:pt x="180" y="12"/>
                  </a:cubicBezTo>
                  <a:cubicBezTo>
                    <a:pt x="178" y="12"/>
                    <a:pt x="176" y="12"/>
                    <a:pt x="174" y="13"/>
                  </a:cubicBezTo>
                  <a:cubicBezTo>
                    <a:pt x="172" y="14"/>
                    <a:pt x="170" y="15"/>
                    <a:pt x="168" y="17"/>
                  </a:cubicBezTo>
                  <a:cubicBezTo>
                    <a:pt x="167" y="19"/>
                    <a:pt x="166" y="20"/>
                    <a:pt x="165" y="23"/>
                  </a:cubicBezTo>
                  <a:cubicBezTo>
                    <a:pt x="164" y="25"/>
                    <a:pt x="164" y="27"/>
                    <a:pt x="164" y="29"/>
                  </a:cubicBezTo>
                  <a:cubicBezTo>
                    <a:pt x="164" y="32"/>
                    <a:pt x="164" y="34"/>
                    <a:pt x="165" y="36"/>
                  </a:cubicBezTo>
                  <a:cubicBezTo>
                    <a:pt x="166" y="38"/>
                    <a:pt x="168" y="39"/>
                    <a:pt x="169" y="40"/>
                  </a:cubicBezTo>
                  <a:cubicBezTo>
                    <a:pt x="171" y="41"/>
                    <a:pt x="173" y="42"/>
                    <a:pt x="176" y="42"/>
                  </a:cubicBezTo>
                  <a:cubicBezTo>
                    <a:pt x="177" y="42"/>
                    <a:pt x="178" y="41"/>
                    <a:pt x="179" y="41"/>
                  </a:cubicBezTo>
                  <a:cubicBezTo>
                    <a:pt x="181" y="41"/>
                    <a:pt x="182" y="41"/>
                    <a:pt x="183" y="4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5"/>
                    <a:pt x="182" y="35"/>
                    <a:pt x="182" y="35"/>
                  </a:cubicBezTo>
                  <a:cubicBezTo>
                    <a:pt x="181" y="35"/>
                    <a:pt x="180" y="36"/>
                    <a:pt x="180" y="36"/>
                  </a:cubicBezTo>
                  <a:cubicBezTo>
                    <a:pt x="179" y="36"/>
                    <a:pt x="178" y="36"/>
                    <a:pt x="178" y="36"/>
                  </a:cubicBezTo>
                  <a:cubicBezTo>
                    <a:pt x="176" y="36"/>
                    <a:pt x="175" y="36"/>
                    <a:pt x="175" y="35"/>
                  </a:cubicBezTo>
                  <a:cubicBezTo>
                    <a:pt x="174" y="35"/>
                    <a:pt x="173" y="34"/>
                    <a:pt x="173" y="34"/>
                  </a:cubicBezTo>
                  <a:cubicBezTo>
                    <a:pt x="172" y="33"/>
                    <a:pt x="172" y="32"/>
                    <a:pt x="172" y="31"/>
                  </a:cubicBezTo>
                  <a:cubicBezTo>
                    <a:pt x="172" y="30"/>
                    <a:pt x="171" y="29"/>
                    <a:pt x="171" y="29"/>
                  </a:cubicBezTo>
                  <a:cubicBezTo>
                    <a:pt x="171" y="27"/>
                    <a:pt x="172" y="26"/>
                    <a:pt x="172" y="25"/>
                  </a:cubicBezTo>
                  <a:cubicBezTo>
                    <a:pt x="172" y="23"/>
                    <a:pt x="173" y="22"/>
                    <a:pt x="174" y="21"/>
                  </a:cubicBezTo>
                  <a:cubicBezTo>
                    <a:pt x="175" y="20"/>
                    <a:pt x="176" y="19"/>
                    <a:pt x="177" y="19"/>
                  </a:cubicBezTo>
                  <a:cubicBezTo>
                    <a:pt x="178" y="18"/>
                    <a:pt x="179" y="18"/>
                    <a:pt x="181" y="18"/>
                  </a:cubicBezTo>
                  <a:cubicBezTo>
                    <a:pt x="182" y="18"/>
                    <a:pt x="183" y="18"/>
                    <a:pt x="184" y="18"/>
                  </a:cubicBezTo>
                  <a:cubicBezTo>
                    <a:pt x="184" y="18"/>
                    <a:pt x="185" y="19"/>
                    <a:pt x="186" y="19"/>
                  </a:cubicBezTo>
                  <a:lnTo>
                    <a:pt x="188" y="13"/>
                  </a:lnTo>
                  <a:close/>
                  <a:moveTo>
                    <a:pt x="187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6"/>
                    <a:pt x="198" y="25"/>
                    <a:pt x="198" y="24"/>
                  </a:cubicBezTo>
                  <a:cubicBezTo>
                    <a:pt x="199" y="22"/>
                    <a:pt x="199" y="22"/>
                    <a:pt x="200" y="21"/>
                  </a:cubicBezTo>
                  <a:cubicBezTo>
                    <a:pt x="200" y="20"/>
                    <a:pt x="201" y="19"/>
                    <a:pt x="202" y="19"/>
                  </a:cubicBezTo>
                  <a:cubicBezTo>
                    <a:pt x="203" y="18"/>
                    <a:pt x="204" y="18"/>
                    <a:pt x="205" y="18"/>
                  </a:cubicBezTo>
                  <a:cubicBezTo>
                    <a:pt x="206" y="18"/>
                    <a:pt x="207" y="18"/>
                    <a:pt x="207" y="18"/>
                  </a:cubicBezTo>
                  <a:cubicBezTo>
                    <a:pt x="208" y="19"/>
                    <a:pt x="208" y="19"/>
                    <a:pt x="209" y="20"/>
                  </a:cubicBezTo>
                  <a:cubicBezTo>
                    <a:pt x="209" y="20"/>
                    <a:pt x="209" y="21"/>
                    <a:pt x="209" y="22"/>
                  </a:cubicBezTo>
                  <a:cubicBezTo>
                    <a:pt x="209" y="23"/>
                    <a:pt x="209" y="24"/>
                    <a:pt x="209" y="25"/>
                  </a:cubicBezTo>
                  <a:cubicBezTo>
                    <a:pt x="209" y="26"/>
                    <a:pt x="209" y="27"/>
                    <a:pt x="208" y="28"/>
                  </a:cubicBezTo>
                  <a:cubicBezTo>
                    <a:pt x="206" y="41"/>
                    <a:pt x="206" y="41"/>
                    <a:pt x="206" y="41"/>
                  </a:cubicBezTo>
                  <a:cubicBezTo>
                    <a:pt x="213" y="41"/>
                    <a:pt x="213" y="41"/>
                    <a:pt x="213" y="41"/>
                  </a:cubicBezTo>
                  <a:cubicBezTo>
                    <a:pt x="216" y="27"/>
                    <a:pt x="216" y="27"/>
                    <a:pt x="216" y="27"/>
                  </a:cubicBezTo>
                  <a:cubicBezTo>
                    <a:pt x="216" y="26"/>
                    <a:pt x="216" y="25"/>
                    <a:pt x="217" y="24"/>
                  </a:cubicBezTo>
                  <a:cubicBezTo>
                    <a:pt x="217" y="23"/>
                    <a:pt x="217" y="22"/>
                    <a:pt x="217" y="21"/>
                  </a:cubicBezTo>
                  <a:cubicBezTo>
                    <a:pt x="217" y="19"/>
                    <a:pt x="217" y="18"/>
                    <a:pt x="216" y="16"/>
                  </a:cubicBezTo>
                  <a:cubicBezTo>
                    <a:pt x="215" y="15"/>
                    <a:pt x="214" y="14"/>
                    <a:pt x="213" y="13"/>
                  </a:cubicBezTo>
                  <a:cubicBezTo>
                    <a:pt x="211" y="12"/>
                    <a:pt x="210" y="12"/>
                    <a:pt x="208" y="12"/>
                  </a:cubicBezTo>
                  <a:cubicBezTo>
                    <a:pt x="207" y="12"/>
                    <a:pt x="206" y="12"/>
                    <a:pt x="205" y="13"/>
                  </a:cubicBezTo>
                  <a:cubicBezTo>
                    <a:pt x="204" y="13"/>
                    <a:pt x="203" y="13"/>
                    <a:pt x="202" y="14"/>
                  </a:cubicBezTo>
                  <a:cubicBezTo>
                    <a:pt x="201" y="14"/>
                    <a:pt x="200" y="15"/>
                    <a:pt x="200" y="15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96" y="0"/>
                    <a:pt x="196" y="0"/>
                    <a:pt x="196" y="0"/>
                  </a:cubicBezTo>
                  <a:lnTo>
                    <a:pt x="187" y="41"/>
                  </a:lnTo>
                  <a:close/>
                  <a:moveTo>
                    <a:pt x="221" y="41"/>
                  </a:moveTo>
                  <a:cubicBezTo>
                    <a:pt x="228" y="41"/>
                    <a:pt x="228" y="41"/>
                    <a:pt x="228" y="41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1" y="25"/>
                    <a:pt x="232" y="24"/>
                  </a:cubicBezTo>
                  <a:cubicBezTo>
                    <a:pt x="232" y="22"/>
                    <a:pt x="233" y="22"/>
                    <a:pt x="233" y="21"/>
                  </a:cubicBezTo>
                  <a:cubicBezTo>
                    <a:pt x="234" y="20"/>
                    <a:pt x="235" y="19"/>
                    <a:pt x="236" y="19"/>
                  </a:cubicBezTo>
                  <a:cubicBezTo>
                    <a:pt x="236" y="18"/>
                    <a:pt x="237" y="18"/>
                    <a:pt x="239" y="18"/>
                  </a:cubicBezTo>
                  <a:cubicBezTo>
                    <a:pt x="240" y="18"/>
                    <a:pt x="240" y="18"/>
                    <a:pt x="241" y="18"/>
                  </a:cubicBezTo>
                  <a:cubicBezTo>
                    <a:pt x="241" y="19"/>
                    <a:pt x="242" y="19"/>
                    <a:pt x="242" y="20"/>
                  </a:cubicBezTo>
                  <a:cubicBezTo>
                    <a:pt x="243" y="20"/>
                    <a:pt x="243" y="21"/>
                    <a:pt x="243" y="22"/>
                  </a:cubicBezTo>
                  <a:cubicBezTo>
                    <a:pt x="243" y="23"/>
                    <a:pt x="243" y="24"/>
                    <a:pt x="242" y="25"/>
                  </a:cubicBezTo>
                  <a:cubicBezTo>
                    <a:pt x="242" y="26"/>
                    <a:pt x="242" y="27"/>
                    <a:pt x="242" y="28"/>
                  </a:cubicBezTo>
                  <a:cubicBezTo>
                    <a:pt x="239" y="41"/>
                    <a:pt x="239" y="41"/>
                    <a:pt x="239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9" y="27"/>
                    <a:pt x="249" y="27"/>
                    <a:pt x="249" y="27"/>
                  </a:cubicBezTo>
                  <a:cubicBezTo>
                    <a:pt x="250" y="26"/>
                    <a:pt x="250" y="25"/>
                    <a:pt x="250" y="24"/>
                  </a:cubicBezTo>
                  <a:cubicBezTo>
                    <a:pt x="250" y="23"/>
                    <a:pt x="250" y="22"/>
                    <a:pt x="250" y="21"/>
                  </a:cubicBezTo>
                  <a:cubicBezTo>
                    <a:pt x="250" y="19"/>
                    <a:pt x="250" y="18"/>
                    <a:pt x="249" y="16"/>
                  </a:cubicBezTo>
                  <a:cubicBezTo>
                    <a:pt x="249" y="15"/>
                    <a:pt x="247" y="14"/>
                    <a:pt x="246" y="13"/>
                  </a:cubicBezTo>
                  <a:cubicBezTo>
                    <a:pt x="245" y="12"/>
                    <a:pt x="243" y="12"/>
                    <a:pt x="241" y="12"/>
                  </a:cubicBezTo>
                  <a:cubicBezTo>
                    <a:pt x="240" y="12"/>
                    <a:pt x="239" y="12"/>
                    <a:pt x="238" y="13"/>
                  </a:cubicBezTo>
                  <a:cubicBezTo>
                    <a:pt x="237" y="13"/>
                    <a:pt x="236" y="13"/>
                    <a:pt x="235" y="14"/>
                  </a:cubicBezTo>
                  <a:cubicBezTo>
                    <a:pt x="235" y="14"/>
                    <a:pt x="234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3"/>
                    <a:pt x="234" y="13"/>
                    <a:pt x="234" y="13"/>
                  </a:cubicBez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4"/>
                    <a:pt x="226" y="14"/>
                  </a:cubicBezTo>
                  <a:cubicBezTo>
                    <a:pt x="226" y="15"/>
                    <a:pt x="226" y="16"/>
                    <a:pt x="226" y="17"/>
                  </a:cubicBezTo>
                  <a:lnTo>
                    <a:pt x="221" y="41"/>
                  </a:lnTo>
                  <a:close/>
                  <a:moveTo>
                    <a:pt x="269" y="36"/>
                  </a:moveTo>
                  <a:cubicBezTo>
                    <a:pt x="267" y="36"/>
                    <a:pt x="266" y="36"/>
                    <a:pt x="265" y="35"/>
                  </a:cubicBezTo>
                  <a:cubicBezTo>
                    <a:pt x="264" y="34"/>
                    <a:pt x="264" y="34"/>
                    <a:pt x="263" y="33"/>
                  </a:cubicBezTo>
                  <a:cubicBezTo>
                    <a:pt x="263" y="32"/>
                    <a:pt x="263" y="30"/>
                    <a:pt x="263" y="29"/>
                  </a:cubicBezTo>
                  <a:cubicBezTo>
                    <a:pt x="263" y="28"/>
                    <a:pt x="263" y="27"/>
                    <a:pt x="263" y="26"/>
                  </a:cubicBezTo>
                  <a:cubicBezTo>
                    <a:pt x="263" y="25"/>
                    <a:pt x="264" y="24"/>
                    <a:pt x="264" y="23"/>
                  </a:cubicBezTo>
                  <a:cubicBezTo>
                    <a:pt x="265" y="22"/>
                    <a:pt x="265" y="21"/>
                    <a:pt x="266" y="20"/>
                  </a:cubicBezTo>
                  <a:cubicBezTo>
                    <a:pt x="267" y="20"/>
                    <a:pt x="267" y="19"/>
                    <a:pt x="268" y="18"/>
                  </a:cubicBezTo>
                  <a:cubicBezTo>
                    <a:pt x="269" y="18"/>
                    <a:pt x="270" y="18"/>
                    <a:pt x="271" y="18"/>
                  </a:cubicBezTo>
                  <a:cubicBezTo>
                    <a:pt x="273" y="18"/>
                    <a:pt x="273" y="18"/>
                    <a:pt x="274" y="18"/>
                  </a:cubicBezTo>
                  <a:cubicBezTo>
                    <a:pt x="275" y="19"/>
                    <a:pt x="275" y="19"/>
                    <a:pt x="276" y="20"/>
                  </a:cubicBezTo>
                  <a:cubicBezTo>
                    <a:pt x="276" y="20"/>
                    <a:pt x="277" y="21"/>
                    <a:pt x="277" y="22"/>
                  </a:cubicBezTo>
                  <a:cubicBezTo>
                    <a:pt x="277" y="23"/>
                    <a:pt x="277" y="24"/>
                    <a:pt x="277" y="24"/>
                  </a:cubicBezTo>
                  <a:cubicBezTo>
                    <a:pt x="277" y="25"/>
                    <a:pt x="277" y="26"/>
                    <a:pt x="277" y="28"/>
                  </a:cubicBezTo>
                  <a:cubicBezTo>
                    <a:pt x="277" y="29"/>
                    <a:pt x="276" y="30"/>
                    <a:pt x="276" y="31"/>
                  </a:cubicBezTo>
                  <a:cubicBezTo>
                    <a:pt x="275" y="32"/>
                    <a:pt x="275" y="32"/>
                    <a:pt x="274" y="33"/>
                  </a:cubicBezTo>
                  <a:cubicBezTo>
                    <a:pt x="273" y="34"/>
                    <a:pt x="273" y="35"/>
                    <a:pt x="272" y="35"/>
                  </a:cubicBezTo>
                  <a:cubicBezTo>
                    <a:pt x="271" y="36"/>
                    <a:pt x="270" y="36"/>
                    <a:pt x="269" y="36"/>
                  </a:cubicBezTo>
                  <a:moveTo>
                    <a:pt x="272" y="12"/>
                  </a:moveTo>
                  <a:cubicBezTo>
                    <a:pt x="269" y="12"/>
                    <a:pt x="267" y="12"/>
                    <a:pt x="265" y="13"/>
                  </a:cubicBezTo>
                  <a:cubicBezTo>
                    <a:pt x="263" y="14"/>
                    <a:pt x="261" y="15"/>
                    <a:pt x="260" y="17"/>
                  </a:cubicBezTo>
                  <a:cubicBezTo>
                    <a:pt x="258" y="18"/>
                    <a:pt x="257" y="20"/>
                    <a:pt x="256" y="22"/>
                  </a:cubicBezTo>
                  <a:cubicBezTo>
                    <a:pt x="256" y="24"/>
                    <a:pt x="255" y="26"/>
                    <a:pt x="255" y="29"/>
                  </a:cubicBezTo>
                  <a:cubicBezTo>
                    <a:pt x="255" y="31"/>
                    <a:pt x="256" y="34"/>
                    <a:pt x="257" y="36"/>
                  </a:cubicBezTo>
                  <a:cubicBezTo>
                    <a:pt x="258" y="37"/>
                    <a:pt x="259" y="39"/>
                    <a:pt x="261" y="40"/>
                  </a:cubicBezTo>
                  <a:cubicBezTo>
                    <a:pt x="263" y="41"/>
                    <a:pt x="265" y="42"/>
                    <a:pt x="268" y="42"/>
                  </a:cubicBezTo>
                  <a:cubicBezTo>
                    <a:pt x="270" y="42"/>
                    <a:pt x="273" y="41"/>
                    <a:pt x="275" y="40"/>
                  </a:cubicBezTo>
                  <a:cubicBezTo>
                    <a:pt x="277" y="39"/>
                    <a:pt x="279" y="38"/>
                    <a:pt x="280" y="37"/>
                  </a:cubicBezTo>
                  <a:cubicBezTo>
                    <a:pt x="282" y="35"/>
                    <a:pt x="283" y="33"/>
                    <a:pt x="284" y="31"/>
                  </a:cubicBezTo>
                  <a:cubicBezTo>
                    <a:pt x="284" y="29"/>
                    <a:pt x="285" y="27"/>
                    <a:pt x="285" y="24"/>
                  </a:cubicBezTo>
                  <a:cubicBezTo>
                    <a:pt x="285" y="22"/>
                    <a:pt x="284" y="21"/>
                    <a:pt x="284" y="19"/>
                  </a:cubicBezTo>
                  <a:cubicBezTo>
                    <a:pt x="283" y="18"/>
                    <a:pt x="282" y="16"/>
                    <a:pt x="281" y="15"/>
                  </a:cubicBezTo>
                  <a:cubicBezTo>
                    <a:pt x="280" y="14"/>
                    <a:pt x="279" y="13"/>
                    <a:pt x="277" y="13"/>
                  </a:cubicBezTo>
                  <a:cubicBezTo>
                    <a:pt x="275" y="12"/>
                    <a:pt x="274" y="12"/>
                    <a:pt x="272" y="12"/>
                  </a:cubicBezTo>
                  <a:moveTo>
                    <a:pt x="287" y="41"/>
                  </a:moveTo>
                  <a:cubicBezTo>
                    <a:pt x="295" y="41"/>
                    <a:pt x="295" y="41"/>
                    <a:pt x="295" y="41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96" y="0"/>
                    <a:pt x="296" y="0"/>
                    <a:pt x="296" y="0"/>
                  </a:cubicBezTo>
                  <a:lnTo>
                    <a:pt x="287" y="41"/>
                  </a:lnTo>
                  <a:close/>
                  <a:moveTo>
                    <a:pt x="317" y="36"/>
                  </a:moveTo>
                  <a:cubicBezTo>
                    <a:pt x="316" y="36"/>
                    <a:pt x="315" y="36"/>
                    <a:pt x="314" y="35"/>
                  </a:cubicBezTo>
                  <a:cubicBezTo>
                    <a:pt x="313" y="34"/>
                    <a:pt x="312" y="34"/>
                    <a:pt x="312" y="33"/>
                  </a:cubicBezTo>
                  <a:cubicBezTo>
                    <a:pt x="312" y="32"/>
                    <a:pt x="311" y="30"/>
                    <a:pt x="311" y="29"/>
                  </a:cubicBezTo>
                  <a:cubicBezTo>
                    <a:pt x="311" y="28"/>
                    <a:pt x="312" y="27"/>
                    <a:pt x="312" y="26"/>
                  </a:cubicBezTo>
                  <a:cubicBezTo>
                    <a:pt x="312" y="25"/>
                    <a:pt x="312" y="24"/>
                    <a:pt x="313" y="23"/>
                  </a:cubicBezTo>
                  <a:cubicBezTo>
                    <a:pt x="313" y="22"/>
                    <a:pt x="314" y="21"/>
                    <a:pt x="315" y="20"/>
                  </a:cubicBezTo>
                  <a:cubicBezTo>
                    <a:pt x="315" y="20"/>
                    <a:pt x="316" y="19"/>
                    <a:pt x="317" y="18"/>
                  </a:cubicBezTo>
                  <a:cubicBezTo>
                    <a:pt x="318" y="18"/>
                    <a:pt x="319" y="18"/>
                    <a:pt x="320" y="18"/>
                  </a:cubicBezTo>
                  <a:cubicBezTo>
                    <a:pt x="321" y="18"/>
                    <a:pt x="322" y="18"/>
                    <a:pt x="323" y="18"/>
                  </a:cubicBezTo>
                  <a:cubicBezTo>
                    <a:pt x="324" y="19"/>
                    <a:pt x="324" y="19"/>
                    <a:pt x="325" y="20"/>
                  </a:cubicBezTo>
                  <a:cubicBezTo>
                    <a:pt x="325" y="20"/>
                    <a:pt x="325" y="21"/>
                    <a:pt x="326" y="22"/>
                  </a:cubicBezTo>
                  <a:cubicBezTo>
                    <a:pt x="326" y="23"/>
                    <a:pt x="326" y="24"/>
                    <a:pt x="326" y="24"/>
                  </a:cubicBezTo>
                  <a:cubicBezTo>
                    <a:pt x="326" y="25"/>
                    <a:pt x="326" y="26"/>
                    <a:pt x="325" y="28"/>
                  </a:cubicBezTo>
                  <a:cubicBezTo>
                    <a:pt x="325" y="29"/>
                    <a:pt x="325" y="30"/>
                    <a:pt x="324" y="31"/>
                  </a:cubicBezTo>
                  <a:cubicBezTo>
                    <a:pt x="324" y="32"/>
                    <a:pt x="323" y="32"/>
                    <a:pt x="323" y="33"/>
                  </a:cubicBezTo>
                  <a:cubicBezTo>
                    <a:pt x="322" y="34"/>
                    <a:pt x="321" y="35"/>
                    <a:pt x="320" y="35"/>
                  </a:cubicBezTo>
                  <a:cubicBezTo>
                    <a:pt x="319" y="36"/>
                    <a:pt x="318" y="36"/>
                    <a:pt x="317" y="36"/>
                  </a:cubicBezTo>
                  <a:moveTo>
                    <a:pt x="321" y="12"/>
                  </a:moveTo>
                  <a:cubicBezTo>
                    <a:pt x="318" y="12"/>
                    <a:pt x="316" y="12"/>
                    <a:pt x="314" y="13"/>
                  </a:cubicBezTo>
                  <a:cubicBezTo>
                    <a:pt x="312" y="14"/>
                    <a:pt x="310" y="15"/>
                    <a:pt x="309" y="17"/>
                  </a:cubicBezTo>
                  <a:cubicBezTo>
                    <a:pt x="307" y="18"/>
                    <a:pt x="306" y="20"/>
                    <a:pt x="305" y="22"/>
                  </a:cubicBezTo>
                  <a:cubicBezTo>
                    <a:pt x="304" y="24"/>
                    <a:pt x="304" y="26"/>
                    <a:pt x="304" y="29"/>
                  </a:cubicBezTo>
                  <a:cubicBezTo>
                    <a:pt x="304" y="31"/>
                    <a:pt x="304" y="34"/>
                    <a:pt x="305" y="36"/>
                  </a:cubicBezTo>
                  <a:cubicBezTo>
                    <a:pt x="306" y="37"/>
                    <a:pt x="308" y="39"/>
                    <a:pt x="310" y="40"/>
                  </a:cubicBezTo>
                  <a:cubicBezTo>
                    <a:pt x="312" y="41"/>
                    <a:pt x="314" y="42"/>
                    <a:pt x="317" y="42"/>
                  </a:cubicBezTo>
                  <a:cubicBezTo>
                    <a:pt x="319" y="42"/>
                    <a:pt x="321" y="41"/>
                    <a:pt x="323" y="40"/>
                  </a:cubicBezTo>
                  <a:cubicBezTo>
                    <a:pt x="326" y="39"/>
                    <a:pt x="327" y="38"/>
                    <a:pt x="329" y="37"/>
                  </a:cubicBezTo>
                  <a:cubicBezTo>
                    <a:pt x="330" y="35"/>
                    <a:pt x="331" y="33"/>
                    <a:pt x="332" y="31"/>
                  </a:cubicBezTo>
                  <a:cubicBezTo>
                    <a:pt x="333" y="29"/>
                    <a:pt x="333" y="27"/>
                    <a:pt x="333" y="24"/>
                  </a:cubicBezTo>
                  <a:cubicBezTo>
                    <a:pt x="333" y="22"/>
                    <a:pt x="333" y="21"/>
                    <a:pt x="332" y="19"/>
                  </a:cubicBezTo>
                  <a:cubicBezTo>
                    <a:pt x="332" y="18"/>
                    <a:pt x="331" y="16"/>
                    <a:pt x="330" y="15"/>
                  </a:cubicBezTo>
                  <a:cubicBezTo>
                    <a:pt x="329" y="14"/>
                    <a:pt x="327" y="13"/>
                    <a:pt x="326" y="13"/>
                  </a:cubicBezTo>
                  <a:cubicBezTo>
                    <a:pt x="324" y="12"/>
                    <a:pt x="322" y="12"/>
                    <a:pt x="321" y="12"/>
                  </a:cubicBezTo>
                  <a:moveTo>
                    <a:pt x="335" y="51"/>
                  </a:moveTo>
                  <a:cubicBezTo>
                    <a:pt x="337" y="52"/>
                    <a:pt x="339" y="52"/>
                    <a:pt x="341" y="53"/>
                  </a:cubicBezTo>
                  <a:cubicBezTo>
                    <a:pt x="343" y="53"/>
                    <a:pt x="345" y="53"/>
                    <a:pt x="347" y="53"/>
                  </a:cubicBezTo>
                  <a:cubicBezTo>
                    <a:pt x="349" y="53"/>
                    <a:pt x="351" y="53"/>
                    <a:pt x="353" y="52"/>
                  </a:cubicBezTo>
                  <a:cubicBezTo>
                    <a:pt x="355" y="51"/>
                    <a:pt x="357" y="50"/>
                    <a:pt x="358" y="49"/>
                  </a:cubicBezTo>
                  <a:cubicBezTo>
                    <a:pt x="359" y="48"/>
                    <a:pt x="360" y="46"/>
                    <a:pt x="361" y="44"/>
                  </a:cubicBezTo>
                  <a:cubicBezTo>
                    <a:pt x="362" y="42"/>
                    <a:pt x="362" y="40"/>
                    <a:pt x="363" y="38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67" y="16"/>
                    <a:pt x="368" y="15"/>
                    <a:pt x="368" y="14"/>
                  </a:cubicBezTo>
                  <a:cubicBezTo>
                    <a:pt x="368" y="14"/>
                    <a:pt x="368" y="13"/>
                    <a:pt x="368" y="13"/>
                  </a:cubicBezTo>
                  <a:cubicBezTo>
                    <a:pt x="361" y="13"/>
                    <a:pt x="361" y="13"/>
                    <a:pt x="361" y="13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60" y="16"/>
                    <a:pt x="359" y="15"/>
                    <a:pt x="358" y="14"/>
                  </a:cubicBezTo>
                  <a:cubicBezTo>
                    <a:pt x="357" y="14"/>
                    <a:pt x="356" y="13"/>
                    <a:pt x="355" y="13"/>
                  </a:cubicBezTo>
                  <a:cubicBezTo>
                    <a:pt x="354" y="12"/>
                    <a:pt x="353" y="12"/>
                    <a:pt x="352" y="12"/>
                  </a:cubicBezTo>
                  <a:cubicBezTo>
                    <a:pt x="350" y="12"/>
                    <a:pt x="348" y="12"/>
                    <a:pt x="347" y="13"/>
                  </a:cubicBezTo>
                  <a:cubicBezTo>
                    <a:pt x="345" y="14"/>
                    <a:pt x="344" y="14"/>
                    <a:pt x="343" y="16"/>
                  </a:cubicBezTo>
                  <a:cubicBezTo>
                    <a:pt x="341" y="17"/>
                    <a:pt x="341" y="18"/>
                    <a:pt x="340" y="19"/>
                  </a:cubicBezTo>
                  <a:cubicBezTo>
                    <a:pt x="339" y="21"/>
                    <a:pt x="338" y="22"/>
                    <a:pt x="338" y="24"/>
                  </a:cubicBezTo>
                  <a:cubicBezTo>
                    <a:pt x="338" y="26"/>
                    <a:pt x="337" y="27"/>
                    <a:pt x="337" y="29"/>
                  </a:cubicBezTo>
                  <a:cubicBezTo>
                    <a:pt x="337" y="31"/>
                    <a:pt x="338" y="32"/>
                    <a:pt x="338" y="33"/>
                  </a:cubicBezTo>
                  <a:cubicBezTo>
                    <a:pt x="338" y="35"/>
                    <a:pt x="339" y="36"/>
                    <a:pt x="340" y="37"/>
                  </a:cubicBezTo>
                  <a:cubicBezTo>
                    <a:pt x="340" y="38"/>
                    <a:pt x="341" y="39"/>
                    <a:pt x="343" y="40"/>
                  </a:cubicBezTo>
                  <a:cubicBezTo>
                    <a:pt x="344" y="41"/>
                    <a:pt x="345" y="41"/>
                    <a:pt x="347" y="41"/>
                  </a:cubicBezTo>
                  <a:cubicBezTo>
                    <a:pt x="349" y="41"/>
                    <a:pt x="350" y="41"/>
                    <a:pt x="351" y="40"/>
                  </a:cubicBezTo>
                  <a:cubicBezTo>
                    <a:pt x="352" y="40"/>
                    <a:pt x="353" y="39"/>
                    <a:pt x="354" y="38"/>
                  </a:cubicBezTo>
                  <a:cubicBezTo>
                    <a:pt x="355" y="38"/>
                    <a:pt x="356" y="37"/>
                    <a:pt x="357" y="36"/>
                  </a:cubicBezTo>
                  <a:cubicBezTo>
                    <a:pt x="357" y="36"/>
                    <a:pt x="357" y="36"/>
                    <a:pt x="357" y="36"/>
                  </a:cubicBezTo>
                  <a:cubicBezTo>
                    <a:pt x="356" y="37"/>
                    <a:pt x="356" y="38"/>
                    <a:pt x="356" y="39"/>
                  </a:cubicBezTo>
                  <a:cubicBezTo>
                    <a:pt x="355" y="40"/>
                    <a:pt x="355" y="41"/>
                    <a:pt x="354" y="42"/>
                  </a:cubicBezTo>
                  <a:cubicBezTo>
                    <a:pt x="354" y="43"/>
                    <a:pt x="353" y="44"/>
                    <a:pt x="353" y="45"/>
                  </a:cubicBezTo>
                  <a:cubicBezTo>
                    <a:pt x="352" y="46"/>
                    <a:pt x="351" y="46"/>
                    <a:pt x="350" y="47"/>
                  </a:cubicBezTo>
                  <a:cubicBezTo>
                    <a:pt x="349" y="47"/>
                    <a:pt x="348" y="47"/>
                    <a:pt x="346" y="47"/>
                  </a:cubicBezTo>
                  <a:cubicBezTo>
                    <a:pt x="345" y="47"/>
                    <a:pt x="344" y="47"/>
                    <a:pt x="343" y="47"/>
                  </a:cubicBezTo>
                  <a:cubicBezTo>
                    <a:pt x="342" y="47"/>
                    <a:pt x="341" y="47"/>
                    <a:pt x="340" y="46"/>
                  </a:cubicBezTo>
                  <a:cubicBezTo>
                    <a:pt x="339" y="46"/>
                    <a:pt x="338" y="46"/>
                    <a:pt x="337" y="45"/>
                  </a:cubicBezTo>
                  <a:lnTo>
                    <a:pt x="335" y="51"/>
                  </a:lnTo>
                  <a:close/>
                  <a:moveTo>
                    <a:pt x="358" y="24"/>
                  </a:moveTo>
                  <a:cubicBezTo>
                    <a:pt x="358" y="25"/>
                    <a:pt x="358" y="26"/>
                    <a:pt x="358" y="27"/>
                  </a:cubicBezTo>
                  <a:cubicBezTo>
                    <a:pt x="357" y="28"/>
                    <a:pt x="357" y="29"/>
                    <a:pt x="357" y="30"/>
                  </a:cubicBezTo>
                  <a:cubicBezTo>
                    <a:pt x="356" y="31"/>
                    <a:pt x="356" y="32"/>
                    <a:pt x="355" y="33"/>
                  </a:cubicBezTo>
                  <a:cubicBezTo>
                    <a:pt x="354" y="33"/>
                    <a:pt x="354" y="34"/>
                    <a:pt x="353" y="35"/>
                  </a:cubicBezTo>
                  <a:cubicBezTo>
                    <a:pt x="352" y="35"/>
                    <a:pt x="351" y="35"/>
                    <a:pt x="350" y="35"/>
                  </a:cubicBezTo>
                  <a:cubicBezTo>
                    <a:pt x="349" y="35"/>
                    <a:pt x="348" y="35"/>
                    <a:pt x="347" y="34"/>
                  </a:cubicBezTo>
                  <a:cubicBezTo>
                    <a:pt x="346" y="34"/>
                    <a:pt x="346" y="33"/>
                    <a:pt x="345" y="32"/>
                  </a:cubicBezTo>
                  <a:cubicBezTo>
                    <a:pt x="345" y="31"/>
                    <a:pt x="345" y="30"/>
                    <a:pt x="345" y="29"/>
                  </a:cubicBezTo>
                  <a:cubicBezTo>
                    <a:pt x="345" y="28"/>
                    <a:pt x="345" y="27"/>
                    <a:pt x="345" y="26"/>
                  </a:cubicBezTo>
                  <a:cubicBezTo>
                    <a:pt x="345" y="25"/>
                    <a:pt x="346" y="24"/>
                    <a:pt x="346" y="23"/>
                  </a:cubicBezTo>
                  <a:cubicBezTo>
                    <a:pt x="347" y="22"/>
                    <a:pt x="347" y="21"/>
                    <a:pt x="348" y="20"/>
                  </a:cubicBezTo>
                  <a:cubicBezTo>
                    <a:pt x="348" y="20"/>
                    <a:pt x="349" y="19"/>
                    <a:pt x="350" y="18"/>
                  </a:cubicBezTo>
                  <a:cubicBezTo>
                    <a:pt x="351" y="18"/>
                    <a:pt x="352" y="18"/>
                    <a:pt x="353" y="18"/>
                  </a:cubicBezTo>
                  <a:cubicBezTo>
                    <a:pt x="354" y="18"/>
                    <a:pt x="355" y="18"/>
                    <a:pt x="356" y="19"/>
                  </a:cubicBezTo>
                  <a:cubicBezTo>
                    <a:pt x="356" y="19"/>
                    <a:pt x="357" y="20"/>
                    <a:pt x="357" y="21"/>
                  </a:cubicBezTo>
                  <a:cubicBezTo>
                    <a:pt x="358" y="22"/>
                    <a:pt x="358" y="23"/>
                    <a:pt x="358" y="24"/>
                  </a:cubicBezTo>
                  <a:moveTo>
                    <a:pt x="372" y="13"/>
                  </a:moveTo>
                  <a:cubicBezTo>
                    <a:pt x="377" y="42"/>
                    <a:pt x="377" y="42"/>
                    <a:pt x="377" y="42"/>
                  </a:cubicBezTo>
                  <a:cubicBezTo>
                    <a:pt x="376" y="44"/>
                    <a:pt x="375" y="45"/>
                    <a:pt x="375" y="45"/>
                  </a:cubicBezTo>
                  <a:cubicBezTo>
                    <a:pt x="374" y="46"/>
                    <a:pt x="373" y="47"/>
                    <a:pt x="373" y="47"/>
                  </a:cubicBezTo>
                  <a:cubicBezTo>
                    <a:pt x="372" y="47"/>
                    <a:pt x="371" y="47"/>
                    <a:pt x="371" y="47"/>
                  </a:cubicBezTo>
                  <a:cubicBezTo>
                    <a:pt x="370" y="47"/>
                    <a:pt x="369" y="47"/>
                    <a:pt x="369" y="47"/>
                  </a:cubicBezTo>
                  <a:cubicBezTo>
                    <a:pt x="368" y="47"/>
                    <a:pt x="368" y="47"/>
                    <a:pt x="367" y="47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7" y="53"/>
                    <a:pt x="368" y="53"/>
                    <a:pt x="369" y="53"/>
                  </a:cubicBezTo>
                  <a:cubicBezTo>
                    <a:pt x="369" y="53"/>
                    <a:pt x="370" y="53"/>
                    <a:pt x="371" y="53"/>
                  </a:cubicBezTo>
                  <a:cubicBezTo>
                    <a:pt x="373" y="53"/>
                    <a:pt x="374" y="53"/>
                    <a:pt x="375" y="52"/>
                  </a:cubicBezTo>
                  <a:cubicBezTo>
                    <a:pt x="377" y="52"/>
                    <a:pt x="378" y="51"/>
                    <a:pt x="378" y="51"/>
                  </a:cubicBezTo>
                  <a:cubicBezTo>
                    <a:pt x="379" y="50"/>
                    <a:pt x="380" y="49"/>
                    <a:pt x="381" y="48"/>
                  </a:cubicBezTo>
                  <a:cubicBezTo>
                    <a:pt x="381" y="47"/>
                    <a:pt x="382" y="46"/>
                    <a:pt x="383" y="45"/>
                  </a:cubicBezTo>
                  <a:cubicBezTo>
                    <a:pt x="402" y="13"/>
                    <a:pt x="402" y="13"/>
                    <a:pt x="402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2" y="34"/>
                    <a:pt x="382" y="34"/>
                    <a:pt x="382" y="34"/>
                  </a:cubicBezTo>
                  <a:cubicBezTo>
                    <a:pt x="380" y="13"/>
                    <a:pt x="380" y="13"/>
                    <a:pt x="380" y="13"/>
                  </a:cubicBezTo>
                  <a:lnTo>
                    <a:pt x="372" y="13"/>
                  </a:lnTo>
                  <a:close/>
                  <a:moveTo>
                    <a:pt x="445" y="4"/>
                  </a:moveTo>
                  <a:cubicBezTo>
                    <a:pt x="443" y="3"/>
                    <a:pt x="441" y="3"/>
                    <a:pt x="440" y="2"/>
                  </a:cubicBezTo>
                  <a:cubicBezTo>
                    <a:pt x="438" y="2"/>
                    <a:pt x="436" y="2"/>
                    <a:pt x="435" y="2"/>
                  </a:cubicBezTo>
                  <a:cubicBezTo>
                    <a:pt x="433" y="2"/>
                    <a:pt x="432" y="2"/>
                    <a:pt x="430" y="2"/>
                  </a:cubicBezTo>
                  <a:cubicBezTo>
                    <a:pt x="429" y="3"/>
                    <a:pt x="428" y="3"/>
                    <a:pt x="426" y="4"/>
                  </a:cubicBezTo>
                  <a:cubicBezTo>
                    <a:pt x="425" y="4"/>
                    <a:pt x="424" y="5"/>
                    <a:pt x="423" y="6"/>
                  </a:cubicBezTo>
                  <a:cubicBezTo>
                    <a:pt x="422" y="7"/>
                    <a:pt x="422" y="8"/>
                    <a:pt x="421" y="9"/>
                  </a:cubicBezTo>
                  <a:cubicBezTo>
                    <a:pt x="421" y="11"/>
                    <a:pt x="420" y="12"/>
                    <a:pt x="420" y="14"/>
                  </a:cubicBezTo>
                  <a:cubicBezTo>
                    <a:pt x="420" y="15"/>
                    <a:pt x="421" y="16"/>
                    <a:pt x="421" y="17"/>
                  </a:cubicBezTo>
                  <a:cubicBezTo>
                    <a:pt x="422" y="18"/>
                    <a:pt x="422" y="19"/>
                    <a:pt x="423" y="20"/>
                  </a:cubicBezTo>
                  <a:cubicBezTo>
                    <a:pt x="424" y="21"/>
                    <a:pt x="425" y="21"/>
                    <a:pt x="425" y="22"/>
                  </a:cubicBezTo>
                  <a:cubicBezTo>
                    <a:pt x="426" y="23"/>
                    <a:pt x="427" y="23"/>
                    <a:pt x="428" y="24"/>
                  </a:cubicBezTo>
                  <a:cubicBezTo>
                    <a:pt x="429" y="24"/>
                    <a:pt x="430" y="25"/>
                    <a:pt x="431" y="25"/>
                  </a:cubicBezTo>
                  <a:cubicBezTo>
                    <a:pt x="432" y="26"/>
                    <a:pt x="432" y="26"/>
                    <a:pt x="433" y="27"/>
                  </a:cubicBezTo>
                  <a:cubicBezTo>
                    <a:pt x="433" y="28"/>
                    <a:pt x="433" y="29"/>
                    <a:pt x="433" y="30"/>
                  </a:cubicBezTo>
                  <a:cubicBezTo>
                    <a:pt x="433" y="31"/>
                    <a:pt x="433" y="31"/>
                    <a:pt x="433" y="32"/>
                  </a:cubicBezTo>
                  <a:cubicBezTo>
                    <a:pt x="432" y="33"/>
                    <a:pt x="432" y="34"/>
                    <a:pt x="431" y="34"/>
                  </a:cubicBezTo>
                  <a:cubicBezTo>
                    <a:pt x="430" y="35"/>
                    <a:pt x="430" y="35"/>
                    <a:pt x="429" y="35"/>
                  </a:cubicBezTo>
                  <a:cubicBezTo>
                    <a:pt x="428" y="35"/>
                    <a:pt x="427" y="36"/>
                    <a:pt x="426" y="36"/>
                  </a:cubicBezTo>
                  <a:cubicBezTo>
                    <a:pt x="425" y="36"/>
                    <a:pt x="424" y="35"/>
                    <a:pt x="423" y="35"/>
                  </a:cubicBezTo>
                  <a:cubicBezTo>
                    <a:pt x="422" y="35"/>
                    <a:pt x="421" y="35"/>
                    <a:pt x="420" y="34"/>
                  </a:cubicBezTo>
                  <a:cubicBezTo>
                    <a:pt x="419" y="34"/>
                    <a:pt x="418" y="33"/>
                    <a:pt x="417" y="33"/>
                  </a:cubicBezTo>
                  <a:cubicBezTo>
                    <a:pt x="415" y="39"/>
                    <a:pt x="415" y="39"/>
                    <a:pt x="415" y="39"/>
                  </a:cubicBezTo>
                  <a:cubicBezTo>
                    <a:pt x="417" y="40"/>
                    <a:pt x="418" y="41"/>
                    <a:pt x="420" y="41"/>
                  </a:cubicBezTo>
                  <a:cubicBezTo>
                    <a:pt x="422" y="41"/>
                    <a:pt x="424" y="42"/>
                    <a:pt x="426" y="42"/>
                  </a:cubicBezTo>
                  <a:cubicBezTo>
                    <a:pt x="427" y="42"/>
                    <a:pt x="429" y="41"/>
                    <a:pt x="431" y="41"/>
                  </a:cubicBezTo>
                  <a:cubicBezTo>
                    <a:pt x="432" y="41"/>
                    <a:pt x="434" y="40"/>
                    <a:pt x="435" y="40"/>
                  </a:cubicBezTo>
                  <a:cubicBezTo>
                    <a:pt x="436" y="39"/>
                    <a:pt x="437" y="38"/>
                    <a:pt x="438" y="37"/>
                  </a:cubicBezTo>
                  <a:cubicBezTo>
                    <a:pt x="439" y="36"/>
                    <a:pt x="440" y="35"/>
                    <a:pt x="441" y="34"/>
                  </a:cubicBezTo>
                  <a:cubicBezTo>
                    <a:pt x="441" y="32"/>
                    <a:pt x="441" y="31"/>
                    <a:pt x="441" y="29"/>
                  </a:cubicBezTo>
                  <a:cubicBezTo>
                    <a:pt x="441" y="27"/>
                    <a:pt x="441" y="26"/>
                    <a:pt x="441" y="25"/>
                  </a:cubicBezTo>
                  <a:cubicBezTo>
                    <a:pt x="440" y="24"/>
                    <a:pt x="440" y="23"/>
                    <a:pt x="439" y="22"/>
                  </a:cubicBezTo>
                  <a:cubicBezTo>
                    <a:pt x="438" y="21"/>
                    <a:pt x="437" y="20"/>
                    <a:pt x="436" y="20"/>
                  </a:cubicBezTo>
                  <a:cubicBezTo>
                    <a:pt x="435" y="19"/>
                    <a:pt x="434" y="19"/>
                    <a:pt x="433" y="18"/>
                  </a:cubicBezTo>
                  <a:cubicBezTo>
                    <a:pt x="433" y="18"/>
                    <a:pt x="432" y="17"/>
                    <a:pt x="431" y="16"/>
                  </a:cubicBezTo>
                  <a:cubicBezTo>
                    <a:pt x="430" y="16"/>
                    <a:pt x="430" y="15"/>
                    <a:pt x="429" y="15"/>
                  </a:cubicBezTo>
                  <a:cubicBezTo>
                    <a:pt x="429" y="14"/>
                    <a:pt x="428" y="13"/>
                    <a:pt x="428" y="12"/>
                  </a:cubicBezTo>
                  <a:cubicBezTo>
                    <a:pt x="428" y="12"/>
                    <a:pt x="429" y="11"/>
                    <a:pt x="429" y="10"/>
                  </a:cubicBezTo>
                  <a:cubicBezTo>
                    <a:pt x="429" y="10"/>
                    <a:pt x="430" y="9"/>
                    <a:pt x="431" y="9"/>
                  </a:cubicBezTo>
                  <a:cubicBezTo>
                    <a:pt x="431" y="9"/>
                    <a:pt x="432" y="8"/>
                    <a:pt x="433" y="8"/>
                  </a:cubicBezTo>
                  <a:cubicBezTo>
                    <a:pt x="433" y="8"/>
                    <a:pt x="434" y="8"/>
                    <a:pt x="435" y="8"/>
                  </a:cubicBezTo>
                  <a:cubicBezTo>
                    <a:pt x="436" y="8"/>
                    <a:pt x="437" y="8"/>
                    <a:pt x="438" y="8"/>
                  </a:cubicBezTo>
                  <a:cubicBezTo>
                    <a:pt x="439" y="8"/>
                    <a:pt x="439" y="9"/>
                    <a:pt x="440" y="9"/>
                  </a:cubicBezTo>
                  <a:cubicBezTo>
                    <a:pt x="441" y="9"/>
                    <a:pt x="442" y="10"/>
                    <a:pt x="443" y="10"/>
                  </a:cubicBezTo>
                  <a:lnTo>
                    <a:pt x="445" y="4"/>
                  </a:lnTo>
                  <a:close/>
                  <a:moveTo>
                    <a:pt x="473" y="29"/>
                  </a:moveTo>
                  <a:cubicBezTo>
                    <a:pt x="474" y="28"/>
                    <a:pt x="474" y="27"/>
                    <a:pt x="474" y="26"/>
                  </a:cubicBezTo>
                  <a:cubicBezTo>
                    <a:pt x="474" y="25"/>
                    <a:pt x="474" y="24"/>
                    <a:pt x="474" y="23"/>
                  </a:cubicBezTo>
                  <a:cubicBezTo>
                    <a:pt x="474" y="20"/>
                    <a:pt x="474" y="18"/>
                    <a:pt x="473" y="17"/>
                  </a:cubicBezTo>
                  <a:cubicBezTo>
                    <a:pt x="472" y="15"/>
                    <a:pt x="470" y="14"/>
                    <a:pt x="469" y="13"/>
                  </a:cubicBezTo>
                  <a:cubicBezTo>
                    <a:pt x="467" y="12"/>
                    <a:pt x="465" y="12"/>
                    <a:pt x="462" y="12"/>
                  </a:cubicBezTo>
                  <a:cubicBezTo>
                    <a:pt x="461" y="12"/>
                    <a:pt x="459" y="12"/>
                    <a:pt x="457" y="13"/>
                  </a:cubicBezTo>
                  <a:cubicBezTo>
                    <a:pt x="456" y="14"/>
                    <a:pt x="454" y="14"/>
                    <a:pt x="453" y="16"/>
                  </a:cubicBezTo>
                  <a:cubicBezTo>
                    <a:pt x="452" y="17"/>
                    <a:pt x="450" y="18"/>
                    <a:pt x="449" y="19"/>
                  </a:cubicBezTo>
                  <a:cubicBezTo>
                    <a:pt x="448" y="21"/>
                    <a:pt x="448" y="22"/>
                    <a:pt x="447" y="24"/>
                  </a:cubicBezTo>
                  <a:cubicBezTo>
                    <a:pt x="447" y="26"/>
                    <a:pt x="446" y="27"/>
                    <a:pt x="446" y="29"/>
                  </a:cubicBezTo>
                  <a:cubicBezTo>
                    <a:pt x="446" y="31"/>
                    <a:pt x="447" y="33"/>
                    <a:pt x="447" y="35"/>
                  </a:cubicBezTo>
                  <a:cubicBezTo>
                    <a:pt x="448" y="36"/>
                    <a:pt x="449" y="38"/>
                    <a:pt x="450" y="39"/>
                  </a:cubicBezTo>
                  <a:cubicBezTo>
                    <a:pt x="451" y="40"/>
                    <a:pt x="453" y="40"/>
                    <a:pt x="454" y="41"/>
                  </a:cubicBezTo>
                  <a:cubicBezTo>
                    <a:pt x="456" y="41"/>
                    <a:pt x="458" y="42"/>
                    <a:pt x="460" y="42"/>
                  </a:cubicBezTo>
                  <a:cubicBezTo>
                    <a:pt x="462" y="42"/>
                    <a:pt x="463" y="41"/>
                    <a:pt x="465" y="41"/>
                  </a:cubicBezTo>
                  <a:cubicBezTo>
                    <a:pt x="466" y="41"/>
                    <a:pt x="468" y="40"/>
                    <a:pt x="469" y="40"/>
                  </a:cubicBezTo>
                  <a:cubicBezTo>
                    <a:pt x="470" y="34"/>
                    <a:pt x="470" y="34"/>
                    <a:pt x="470" y="34"/>
                  </a:cubicBezTo>
                  <a:cubicBezTo>
                    <a:pt x="469" y="35"/>
                    <a:pt x="467" y="35"/>
                    <a:pt x="466" y="36"/>
                  </a:cubicBezTo>
                  <a:cubicBezTo>
                    <a:pt x="464" y="36"/>
                    <a:pt x="463" y="36"/>
                    <a:pt x="461" y="36"/>
                  </a:cubicBezTo>
                  <a:cubicBezTo>
                    <a:pt x="460" y="36"/>
                    <a:pt x="458" y="36"/>
                    <a:pt x="457" y="36"/>
                  </a:cubicBezTo>
                  <a:cubicBezTo>
                    <a:pt x="456" y="35"/>
                    <a:pt x="455" y="34"/>
                    <a:pt x="454" y="33"/>
                  </a:cubicBezTo>
                  <a:cubicBezTo>
                    <a:pt x="454" y="32"/>
                    <a:pt x="453" y="31"/>
                    <a:pt x="453" y="29"/>
                  </a:cubicBezTo>
                  <a:lnTo>
                    <a:pt x="473" y="29"/>
                  </a:lnTo>
                  <a:close/>
                  <a:moveTo>
                    <a:pt x="454" y="24"/>
                  </a:moveTo>
                  <a:cubicBezTo>
                    <a:pt x="455" y="23"/>
                    <a:pt x="455" y="22"/>
                    <a:pt x="456" y="21"/>
                  </a:cubicBezTo>
                  <a:cubicBezTo>
                    <a:pt x="457" y="20"/>
                    <a:pt x="458" y="19"/>
                    <a:pt x="459" y="18"/>
                  </a:cubicBezTo>
                  <a:cubicBezTo>
                    <a:pt x="460" y="18"/>
                    <a:pt x="461" y="17"/>
                    <a:pt x="462" y="17"/>
                  </a:cubicBezTo>
                  <a:cubicBezTo>
                    <a:pt x="464" y="17"/>
                    <a:pt x="465" y="18"/>
                    <a:pt x="466" y="19"/>
                  </a:cubicBezTo>
                  <a:cubicBezTo>
                    <a:pt x="467" y="19"/>
                    <a:pt x="467" y="21"/>
                    <a:pt x="467" y="22"/>
                  </a:cubicBezTo>
                  <a:cubicBezTo>
                    <a:pt x="467" y="22"/>
                    <a:pt x="467" y="23"/>
                    <a:pt x="467" y="23"/>
                  </a:cubicBezTo>
                  <a:cubicBezTo>
                    <a:pt x="467" y="23"/>
                    <a:pt x="467" y="24"/>
                    <a:pt x="467" y="24"/>
                  </a:cubicBezTo>
                  <a:lnTo>
                    <a:pt x="454" y="24"/>
                  </a:lnTo>
                  <a:close/>
                  <a:moveTo>
                    <a:pt x="476" y="41"/>
                  </a:moveTo>
                  <a:cubicBezTo>
                    <a:pt x="484" y="41"/>
                    <a:pt x="484" y="41"/>
                    <a:pt x="484" y="41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87" y="27"/>
                    <a:pt x="487" y="26"/>
                    <a:pt x="487" y="25"/>
                  </a:cubicBezTo>
                  <a:cubicBezTo>
                    <a:pt x="488" y="24"/>
                    <a:pt x="488" y="23"/>
                    <a:pt x="489" y="22"/>
                  </a:cubicBezTo>
                  <a:cubicBezTo>
                    <a:pt x="490" y="21"/>
                    <a:pt x="491" y="20"/>
                    <a:pt x="492" y="20"/>
                  </a:cubicBezTo>
                  <a:cubicBezTo>
                    <a:pt x="492" y="19"/>
                    <a:pt x="494" y="19"/>
                    <a:pt x="495" y="19"/>
                  </a:cubicBezTo>
                  <a:cubicBezTo>
                    <a:pt x="495" y="19"/>
                    <a:pt x="496" y="19"/>
                    <a:pt x="496" y="19"/>
                  </a:cubicBezTo>
                  <a:cubicBezTo>
                    <a:pt x="497" y="19"/>
                    <a:pt x="497" y="19"/>
                    <a:pt x="498" y="19"/>
                  </a:cubicBezTo>
                  <a:cubicBezTo>
                    <a:pt x="499" y="12"/>
                    <a:pt x="499" y="12"/>
                    <a:pt x="499" y="12"/>
                  </a:cubicBezTo>
                  <a:cubicBezTo>
                    <a:pt x="499" y="12"/>
                    <a:pt x="498" y="12"/>
                    <a:pt x="498" y="12"/>
                  </a:cubicBezTo>
                  <a:cubicBezTo>
                    <a:pt x="497" y="12"/>
                    <a:pt x="497" y="12"/>
                    <a:pt x="496" y="12"/>
                  </a:cubicBezTo>
                  <a:cubicBezTo>
                    <a:pt x="496" y="12"/>
                    <a:pt x="495" y="12"/>
                    <a:pt x="494" y="13"/>
                  </a:cubicBezTo>
                  <a:cubicBezTo>
                    <a:pt x="493" y="13"/>
                    <a:pt x="492" y="13"/>
                    <a:pt x="492" y="14"/>
                  </a:cubicBezTo>
                  <a:cubicBezTo>
                    <a:pt x="491" y="14"/>
                    <a:pt x="490" y="15"/>
                    <a:pt x="490" y="16"/>
                  </a:cubicBezTo>
                  <a:cubicBezTo>
                    <a:pt x="489" y="16"/>
                    <a:pt x="488" y="17"/>
                    <a:pt x="488" y="18"/>
                  </a:cubicBezTo>
                  <a:cubicBezTo>
                    <a:pt x="488" y="18"/>
                    <a:pt x="488" y="18"/>
                    <a:pt x="488" y="18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2" y="13"/>
                    <a:pt x="482" y="13"/>
                    <a:pt x="482" y="13"/>
                  </a:cubicBezTo>
                  <a:cubicBezTo>
                    <a:pt x="482" y="14"/>
                    <a:pt x="482" y="15"/>
                    <a:pt x="481" y="16"/>
                  </a:cubicBezTo>
                  <a:lnTo>
                    <a:pt x="476" y="41"/>
                  </a:lnTo>
                  <a:close/>
                  <a:moveTo>
                    <a:pt x="505" y="41"/>
                  </a:moveTo>
                  <a:cubicBezTo>
                    <a:pt x="513" y="41"/>
                    <a:pt x="513" y="41"/>
                    <a:pt x="513" y="41"/>
                  </a:cubicBezTo>
                  <a:cubicBezTo>
                    <a:pt x="529" y="13"/>
                    <a:pt x="529" y="13"/>
                    <a:pt x="529" y="13"/>
                  </a:cubicBezTo>
                  <a:cubicBezTo>
                    <a:pt x="522" y="13"/>
                    <a:pt x="522" y="13"/>
                    <a:pt x="522" y="13"/>
                  </a:cubicBezTo>
                  <a:cubicBezTo>
                    <a:pt x="511" y="33"/>
                    <a:pt x="511" y="33"/>
                    <a:pt x="511" y="33"/>
                  </a:cubicBezTo>
                  <a:cubicBezTo>
                    <a:pt x="510" y="33"/>
                    <a:pt x="510" y="33"/>
                    <a:pt x="510" y="33"/>
                  </a:cubicBezTo>
                  <a:cubicBezTo>
                    <a:pt x="508" y="13"/>
                    <a:pt x="508" y="13"/>
                    <a:pt x="508" y="13"/>
                  </a:cubicBezTo>
                  <a:cubicBezTo>
                    <a:pt x="500" y="13"/>
                    <a:pt x="500" y="13"/>
                    <a:pt x="500" y="13"/>
                  </a:cubicBezTo>
                  <a:lnTo>
                    <a:pt x="505" y="41"/>
                  </a:lnTo>
                  <a:close/>
                  <a:moveTo>
                    <a:pt x="528" y="41"/>
                  </a:moveTo>
                  <a:cubicBezTo>
                    <a:pt x="535" y="41"/>
                    <a:pt x="535" y="41"/>
                    <a:pt x="535" y="41"/>
                  </a:cubicBezTo>
                  <a:cubicBezTo>
                    <a:pt x="541" y="13"/>
                    <a:pt x="541" y="13"/>
                    <a:pt x="541" y="13"/>
                  </a:cubicBezTo>
                  <a:cubicBezTo>
                    <a:pt x="534" y="13"/>
                    <a:pt x="534" y="13"/>
                    <a:pt x="534" y="13"/>
                  </a:cubicBezTo>
                  <a:lnTo>
                    <a:pt x="528" y="41"/>
                  </a:lnTo>
                  <a:close/>
                  <a:moveTo>
                    <a:pt x="535" y="8"/>
                  </a:moveTo>
                  <a:cubicBezTo>
                    <a:pt x="543" y="8"/>
                    <a:pt x="543" y="8"/>
                    <a:pt x="543" y="8"/>
                  </a:cubicBezTo>
                  <a:cubicBezTo>
                    <a:pt x="544" y="1"/>
                    <a:pt x="544" y="1"/>
                    <a:pt x="544" y="1"/>
                  </a:cubicBezTo>
                  <a:cubicBezTo>
                    <a:pt x="537" y="1"/>
                    <a:pt x="537" y="1"/>
                    <a:pt x="537" y="1"/>
                  </a:cubicBezTo>
                  <a:lnTo>
                    <a:pt x="535" y="8"/>
                  </a:lnTo>
                  <a:close/>
                  <a:moveTo>
                    <a:pt x="568" y="13"/>
                  </a:moveTo>
                  <a:cubicBezTo>
                    <a:pt x="567" y="13"/>
                    <a:pt x="566" y="13"/>
                    <a:pt x="565" y="12"/>
                  </a:cubicBezTo>
                  <a:cubicBezTo>
                    <a:pt x="564" y="12"/>
                    <a:pt x="562" y="12"/>
                    <a:pt x="561" y="12"/>
                  </a:cubicBezTo>
                  <a:cubicBezTo>
                    <a:pt x="559" y="12"/>
                    <a:pt x="556" y="12"/>
                    <a:pt x="554" y="13"/>
                  </a:cubicBezTo>
                  <a:cubicBezTo>
                    <a:pt x="552" y="14"/>
                    <a:pt x="550" y="15"/>
                    <a:pt x="549" y="17"/>
                  </a:cubicBezTo>
                  <a:cubicBezTo>
                    <a:pt x="547" y="19"/>
                    <a:pt x="546" y="20"/>
                    <a:pt x="546" y="23"/>
                  </a:cubicBezTo>
                  <a:cubicBezTo>
                    <a:pt x="545" y="25"/>
                    <a:pt x="544" y="27"/>
                    <a:pt x="544" y="29"/>
                  </a:cubicBezTo>
                  <a:cubicBezTo>
                    <a:pt x="544" y="32"/>
                    <a:pt x="545" y="34"/>
                    <a:pt x="546" y="36"/>
                  </a:cubicBezTo>
                  <a:cubicBezTo>
                    <a:pt x="547" y="38"/>
                    <a:pt x="548" y="39"/>
                    <a:pt x="550" y="40"/>
                  </a:cubicBezTo>
                  <a:cubicBezTo>
                    <a:pt x="552" y="41"/>
                    <a:pt x="554" y="42"/>
                    <a:pt x="556" y="42"/>
                  </a:cubicBezTo>
                  <a:cubicBezTo>
                    <a:pt x="558" y="42"/>
                    <a:pt x="559" y="41"/>
                    <a:pt x="560" y="41"/>
                  </a:cubicBezTo>
                  <a:cubicBezTo>
                    <a:pt x="561" y="41"/>
                    <a:pt x="562" y="41"/>
                    <a:pt x="563" y="40"/>
                  </a:cubicBezTo>
                  <a:cubicBezTo>
                    <a:pt x="564" y="34"/>
                    <a:pt x="564" y="34"/>
                    <a:pt x="564" y="34"/>
                  </a:cubicBezTo>
                  <a:cubicBezTo>
                    <a:pt x="564" y="35"/>
                    <a:pt x="563" y="35"/>
                    <a:pt x="562" y="35"/>
                  </a:cubicBezTo>
                  <a:cubicBezTo>
                    <a:pt x="562" y="35"/>
                    <a:pt x="561" y="36"/>
                    <a:pt x="560" y="36"/>
                  </a:cubicBezTo>
                  <a:cubicBezTo>
                    <a:pt x="560" y="36"/>
                    <a:pt x="559" y="36"/>
                    <a:pt x="558" y="36"/>
                  </a:cubicBezTo>
                  <a:cubicBezTo>
                    <a:pt x="557" y="36"/>
                    <a:pt x="556" y="36"/>
                    <a:pt x="555" y="35"/>
                  </a:cubicBezTo>
                  <a:cubicBezTo>
                    <a:pt x="554" y="35"/>
                    <a:pt x="554" y="34"/>
                    <a:pt x="553" y="34"/>
                  </a:cubicBezTo>
                  <a:cubicBezTo>
                    <a:pt x="553" y="33"/>
                    <a:pt x="553" y="32"/>
                    <a:pt x="552" y="31"/>
                  </a:cubicBezTo>
                  <a:cubicBezTo>
                    <a:pt x="552" y="30"/>
                    <a:pt x="552" y="29"/>
                    <a:pt x="552" y="29"/>
                  </a:cubicBezTo>
                  <a:cubicBezTo>
                    <a:pt x="552" y="27"/>
                    <a:pt x="552" y="26"/>
                    <a:pt x="553" y="25"/>
                  </a:cubicBezTo>
                  <a:cubicBezTo>
                    <a:pt x="553" y="23"/>
                    <a:pt x="554" y="22"/>
                    <a:pt x="554" y="21"/>
                  </a:cubicBezTo>
                  <a:cubicBezTo>
                    <a:pt x="555" y="20"/>
                    <a:pt x="556" y="19"/>
                    <a:pt x="557" y="19"/>
                  </a:cubicBezTo>
                  <a:cubicBezTo>
                    <a:pt x="558" y="18"/>
                    <a:pt x="560" y="18"/>
                    <a:pt x="561" y="18"/>
                  </a:cubicBezTo>
                  <a:cubicBezTo>
                    <a:pt x="562" y="18"/>
                    <a:pt x="563" y="18"/>
                    <a:pt x="564" y="18"/>
                  </a:cubicBezTo>
                  <a:cubicBezTo>
                    <a:pt x="565" y="18"/>
                    <a:pt x="566" y="19"/>
                    <a:pt x="567" y="19"/>
                  </a:cubicBezTo>
                  <a:lnTo>
                    <a:pt x="568" y="13"/>
                  </a:lnTo>
                  <a:close/>
                  <a:moveTo>
                    <a:pt x="595" y="29"/>
                  </a:moveTo>
                  <a:cubicBezTo>
                    <a:pt x="595" y="28"/>
                    <a:pt x="596" y="27"/>
                    <a:pt x="596" y="26"/>
                  </a:cubicBezTo>
                  <a:cubicBezTo>
                    <a:pt x="596" y="25"/>
                    <a:pt x="596" y="24"/>
                    <a:pt x="596" y="23"/>
                  </a:cubicBezTo>
                  <a:cubicBezTo>
                    <a:pt x="596" y="20"/>
                    <a:pt x="595" y="18"/>
                    <a:pt x="594" y="17"/>
                  </a:cubicBezTo>
                  <a:cubicBezTo>
                    <a:pt x="593" y="15"/>
                    <a:pt x="592" y="14"/>
                    <a:pt x="590" y="13"/>
                  </a:cubicBezTo>
                  <a:cubicBezTo>
                    <a:pt x="589" y="12"/>
                    <a:pt x="587" y="12"/>
                    <a:pt x="584" y="12"/>
                  </a:cubicBezTo>
                  <a:cubicBezTo>
                    <a:pt x="582" y="12"/>
                    <a:pt x="581" y="12"/>
                    <a:pt x="579" y="13"/>
                  </a:cubicBezTo>
                  <a:cubicBezTo>
                    <a:pt x="577" y="14"/>
                    <a:pt x="576" y="14"/>
                    <a:pt x="575" y="16"/>
                  </a:cubicBezTo>
                  <a:cubicBezTo>
                    <a:pt x="573" y="17"/>
                    <a:pt x="572" y="18"/>
                    <a:pt x="571" y="19"/>
                  </a:cubicBezTo>
                  <a:cubicBezTo>
                    <a:pt x="570" y="21"/>
                    <a:pt x="570" y="22"/>
                    <a:pt x="569" y="24"/>
                  </a:cubicBezTo>
                  <a:cubicBezTo>
                    <a:pt x="569" y="26"/>
                    <a:pt x="568" y="27"/>
                    <a:pt x="568" y="29"/>
                  </a:cubicBezTo>
                  <a:cubicBezTo>
                    <a:pt x="568" y="31"/>
                    <a:pt x="569" y="33"/>
                    <a:pt x="569" y="35"/>
                  </a:cubicBezTo>
                  <a:cubicBezTo>
                    <a:pt x="570" y="36"/>
                    <a:pt x="571" y="38"/>
                    <a:pt x="572" y="39"/>
                  </a:cubicBezTo>
                  <a:cubicBezTo>
                    <a:pt x="573" y="40"/>
                    <a:pt x="575" y="40"/>
                    <a:pt x="576" y="41"/>
                  </a:cubicBezTo>
                  <a:cubicBezTo>
                    <a:pt x="578" y="41"/>
                    <a:pt x="580" y="42"/>
                    <a:pt x="582" y="42"/>
                  </a:cubicBezTo>
                  <a:cubicBezTo>
                    <a:pt x="583" y="42"/>
                    <a:pt x="585" y="41"/>
                    <a:pt x="586" y="41"/>
                  </a:cubicBezTo>
                  <a:cubicBezTo>
                    <a:pt x="588" y="41"/>
                    <a:pt x="589" y="40"/>
                    <a:pt x="591" y="40"/>
                  </a:cubicBezTo>
                  <a:cubicBezTo>
                    <a:pt x="592" y="34"/>
                    <a:pt x="592" y="34"/>
                    <a:pt x="592" y="34"/>
                  </a:cubicBezTo>
                  <a:cubicBezTo>
                    <a:pt x="590" y="35"/>
                    <a:pt x="589" y="35"/>
                    <a:pt x="588" y="36"/>
                  </a:cubicBezTo>
                  <a:cubicBezTo>
                    <a:pt x="586" y="36"/>
                    <a:pt x="585" y="36"/>
                    <a:pt x="583" y="36"/>
                  </a:cubicBezTo>
                  <a:cubicBezTo>
                    <a:pt x="581" y="36"/>
                    <a:pt x="580" y="36"/>
                    <a:pt x="579" y="36"/>
                  </a:cubicBezTo>
                  <a:cubicBezTo>
                    <a:pt x="578" y="35"/>
                    <a:pt x="577" y="34"/>
                    <a:pt x="576" y="33"/>
                  </a:cubicBezTo>
                  <a:cubicBezTo>
                    <a:pt x="576" y="32"/>
                    <a:pt x="575" y="31"/>
                    <a:pt x="575" y="29"/>
                  </a:cubicBezTo>
                  <a:lnTo>
                    <a:pt x="595" y="29"/>
                  </a:lnTo>
                  <a:close/>
                  <a:moveTo>
                    <a:pt x="576" y="24"/>
                  </a:moveTo>
                  <a:cubicBezTo>
                    <a:pt x="577" y="23"/>
                    <a:pt x="577" y="22"/>
                    <a:pt x="578" y="21"/>
                  </a:cubicBezTo>
                  <a:cubicBezTo>
                    <a:pt x="579" y="20"/>
                    <a:pt x="579" y="19"/>
                    <a:pt x="580" y="18"/>
                  </a:cubicBezTo>
                  <a:cubicBezTo>
                    <a:pt x="581" y="18"/>
                    <a:pt x="583" y="17"/>
                    <a:pt x="584" y="17"/>
                  </a:cubicBezTo>
                  <a:cubicBezTo>
                    <a:pt x="586" y="17"/>
                    <a:pt x="587" y="18"/>
                    <a:pt x="588" y="19"/>
                  </a:cubicBezTo>
                  <a:cubicBezTo>
                    <a:pt x="588" y="19"/>
                    <a:pt x="589" y="21"/>
                    <a:pt x="589" y="22"/>
                  </a:cubicBezTo>
                  <a:cubicBezTo>
                    <a:pt x="589" y="22"/>
                    <a:pt x="589" y="23"/>
                    <a:pt x="589" y="23"/>
                  </a:cubicBezTo>
                  <a:cubicBezTo>
                    <a:pt x="589" y="23"/>
                    <a:pt x="589" y="24"/>
                    <a:pt x="589" y="24"/>
                  </a:cubicBezTo>
                  <a:lnTo>
                    <a:pt x="576" y="24"/>
                  </a:lnTo>
                  <a:close/>
                  <a:moveTo>
                    <a:pt x="621" y="13"/>
                  </a:moveTo>
                  <a:cubicBezTo>
                    <a:pt x="620" y="13"/>
                    <a:pt x="619" y="13"/>
                    <a:pt x="617" y="12"/>
                  </a:cubicBezTo>
                  <a:cubicBezTo>
                    <a:pt x="616" y="12"/>
                    <a:pt x="615" y="12"/>
                    <a:pt x="613" y="12"/>
                  </a:cubicBezTo>
                  <a:cubicBezTo>
                    <a:pt x="612" y="12"/>
                    <a:pt x="611" y="12"/>
                    <a:pt x="610" y="12"/>
                  </a:cubicBezTo>
                  <a:cubicBezTo>
                    <a:pt x="609" y="13"/>
                    <a:pt x="607" y="13"/>
                    <a:pt x="606" y="13"/>
                  </a:cubicBezTo>
                  <a:cubicBezTo>
                    <a:pt x="605" y="14"/>
                    <a:pt x="604" y="14"/>
                    <a:pt x="604" y="15"/>
                  </a:cubicBezTo>
                  <a:cubicBezTo>
                    <a:pt x="603" y="16"/>
                    <a:pt x="602" y="17"/>
                    <a:pt x="602" y="18"/>
                  </a:cubicBezTo>
                  <a:cubicBezTo>
                    <a:pt x="601" y="19"/>
                    <a:pt x="601" y="20"/>
                    <a:pt x="601" y="21"/>
                  </a:cubicBezTo>
                  <a:cubicBezTo>
                    <a:pt x="601" y="22"/>
                    <a:pt x="601" y="23"/>
                    <a:pt x="602" y="24"/>
                  </a:cubicBezTo>
                  <a:cubicBezTo>
                    <a:pt x="602" y="25"/>
                    <a:pt x="603" y="26"/>
                    <a:pt x="603" y="26"/>
                  </a:cubicBezTo>
                  <a:cubicBezTo>
                    <a:pt x="604" y="27"/>
                    <a:pt x="605" y="27"/>
                    <a:pt x="606" y="28"/>
                  </a:cubicBezTo>
                  <a:cubicBezTo>
                    <a:pt x="607" y="29"/>
                    <a:pt x="607" y="29"/>
                    <a:pt x="608" y="29"/>
                  </a:cubicBezTo>
                  <a:cubicBezTo>
                    <a:pt x="609" y="30"/>
                    <a:pt x="609" y="31"/>
                    <a:pt x="610" y="31"/>
                  </a:cubicBezTo>
                  <a:cubicBezTo>
                    <a:pt x="610" y="32"/>
                    <a:pt x="610" y="32"/>
                    <a:pt x="610" y="33"/>
                  </a:cubicBezTo>
                  <a:cubicBezTo>
                    <a:pt x="610" y="34"/>
                    <a:pt x="610" y="34"/>
                    <a:pt x="610" y="35"/>
                  </a:cubicBezTo>
                  <a:cubicBezTo>
                    <a:pt x="610" y="35"/>
                    <a:pt x="609" y="35"/>
                    <a:pt x="609" y="36"/>
                  </a:cubicBezTo>
                  <a:cubicBezTo>
                    <a:pt x="608" y="36"/>
                    <a:pt x="608" y="36"/>
                    <a:pt x="607" y="36"/>
                  </a:cubicBezTo>
                  <a:cubicBezTo>
                    <a:pt x="607" y="36"/>
                    <a:pt x="606" y="36"/>
                    <a:pt x="605" y="36"/>
                  </a:cubicBezTo>
                  <a:cubicBezTo>
                    <a:pt x="605" y="36"/>
                    <a:pt x="604" y="36"/>
                    <a:pt x="603" y="36"/>
                  </a:cubicBezTo>
                  <a:cubicBezTo>
                    <a:pt x="602" y="36"/>
                    <a:pt x="601" y="35"/>
                    <a:pt x="601" y="35"/>
                  </a:cubicBezTo>
                  <a:cubicBezTo>
                    <a:pt x="600" y="35"/>
                    <a:pt x="599" y="34"/>
                    <a:pt x="598" y="34"/>
                  </a:cubicBezTo>
                  <a:cubicBezTo>
                    <a:pt x="597" y="40"/>
                    <a:pt x="597" y="40"/>
                    <a:pt x="597" y="40"/>
                  </a:cubicBezTo>
                  <a:cubicBezTo>
                    <a:pt x="598" y="40"/>
                    <a:pt x="600" y="41"/>
                    <a:pt x="601" y="41"/>
                  </a:cubicBezTo>
                  <a:cubicBezTo>
                    <a:pt x="603" y="41"/>
                    <a:pt x="604" y="42"/>
                    <a:pt x="605" y="42"/>
                  </a:cubicBezTo>
                  <a:cubicBezTo>
                    <a:pt x="607" y="42"/>
                    <a:pt x="608" y="41"/>
                    <a:pt x="609" y="41"/>
                  </a:cubicBezTo>
                  <a:cubicBezTo>
                    <a:pt x="610" y="41"/>
                    <a:pt x="612" y="41"/>
                    <a:pt x="613" y="40"/>
                  </a:cubicBezTo>
                  <a:cubicBezTo>
                    <a:pt x="614" y="40"/>
                    <a:pt x="615" y="39"/>
                    <a:pt x="616" y="39"/>
                  </a:cubicBezTo>
                  <a:cubicBezTo>
                    <a:pt x="616" y="38"/>
                    <a:pt x="617" y="37"/>
                    <a:pt x="617" y="36"/>
                  </a:cubicBezTo>
                  <a:cubicBezTo>
                    <a:pt x="618" y="35"/>
                    <a:pt x="618" y="33"/>
                    <a:pt x="618" y="32"/>
                  </a:cubicBezTo>
                  <a:cubicBezTo>
                    <a:pt x="618" y="31"/>
                    <a:pt x="618" y="30"/>
                    <a:pt x="617" y="29"/>
                  </a:cubicBezTo>
                  <a:cubicBezTo>
                    <a:pt x="617" y="28"/>
                    <a:pt x="616" y="27"/>
                    <a:pt x="616" y="27"/>
                  </a:cubicBezTo>
                  <a:cubicBezTo>
                    <a:pt x="615" y="26"/>
                    <a:pt x="614" y="25"/>
                    <a:pt x="613" y="25"/>
                  </a:cubicBezTo>
                  <a:cubicBezTo>
                    <a:pt x="613" y="24"/>
                    <a:pt x="612" y="24"/>
                    <a:pt x="611" y="23"/>
                  </a:cubicBezTo>
                  <a:cubicBezTo>
                    <a:pt x="610" y="23"/>
                    <a:pt x="610" y="22"/>
                    <a:pt x="609" y="22"/>
                  </a:cubicBezTo>
                  <a:cubicBezTo>
                    <a:pt x="609" y="21"/>
                    <a:pt x="609" y="21"/>
                    <a:pt x="609" y="20"/>
                  </a:cubicBezTo>
                  <a:cubicBezTo>
                    <a:pt x="609" y="20"/>
                    <a:pt x="609" y="19"/>
                    <a:pt x="609" y="19"/>
                  </a:cubicBezTo>
                  <a:cubicBezTo>
                    <a:pt x="609" y="18"/>
                    <a:pt x="610" y="18"/>
                    <a:pt x="610" y="18"/>
                  </a:cubicBezTo>
                  <a:cubicBezTo>
                    <a:pt x="611" y="18"/>
                    <a:pt x="611" y="18"/>
                    <a:pt x="612" y="18"/>
                  </a:cubicBezTo>
                  <a:cubicBezTo>
                    <a:pt x="612" y="17"/>
                    <a:pt x="613" y="17"/>
                    <a:pt x="614" y="17"/>
                  </a:cubicBezTo>
                  <a:cubicBezTo>
                    <a:pt x="615" y="17"/>
                    <a:pt x="616" y="18"/>
                    <a:pt x="617" y="18"/>
                  </a:cubicBezTo>
                  <a:cubicBezTo>
                    <a:pt x="618" y="18"/>
                    <a:pt x="619" y="18"/>
                    <a:pt x="620" y="19"/>
                  </a:cubicBezTo>
                  <a:lnTo>
                    <a:pt x="621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5005381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ization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Organization Chart 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37338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5240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5240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109" name="Picture Placeholder 102"/>
          <p:cNvSpPr>
            <a:spLocks noGrp="1"/>
          </p:cNvSpPr>
          <p:nvPr>
            <p:ph type="pic" sz="quarter" idx="18"/>
          </p:nvPr>
        </p:nvSpPr>
        <p:spPr bwMode="gray">
          <a:xfrm>
            <a:off x="1891285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110" name="Text Placeholder 19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70305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111" name="Text Placeholder 19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670305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1" name="Picture Placeholder 102"/>
          <p:cNvSpPr>
            <a:spLocks noGrp="1"/>
          </p:cNvSpPr>
          <p:nvPr>
            <p:ph type="pic" sz="quarter" idx="21"/>
          </p:nvPr>
        </p:nvSpPr>
        <p:spPr bwMode="gray">
          <a:xfrm>
            <a:off x="3409189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7" name="Text Placeholder 199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188209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8" name="Text Placeholder 199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188209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9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4927093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0" name="Text Placeholder 199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706113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1" name="Text Placeholder 199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706113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2" name="Picture Placeholder 102"/>
          <p:cNvSpPr>
            <a:spLocks noGrp="1"/>
          </p:cNvSpPr>
          <p:nvPr>
            <p:ph type="pic" sz="quarter" idx="27"/>
          </p:nvPr>
        </p:nvSpPr>
        <p:spPr bwMode="gray">
          <a:xfrm>
            <a:off x="6444997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3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24017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4" name="Text Placeholder 199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224017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5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7962901" y="269747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6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741921" y="348265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17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741921" y="377983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18" name="Picture Placeholder 102"/>
          <p:cNvSpPr>
            <a:spLocks noGrp="1"/>
          </p:cNvSpPr>
          <p:nvPr>
            <p:ph type="pic" sz="quarter" idx="33"/>
          </p:nvPr>
        </p:nvSpPr>
        <p:spPr bwMode="gray">
          <a:xfrm>
            <a:off x="4247389" y="739139"/>
            <a:ext cx="853439" cy="715963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19" name="Text Placeholder 199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4026409" y="15243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="1" baseline="0"/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0" name="Text Placeholder 199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026409" y="182149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cxnSp>
        <p:nvCxnSpPr>
          <p:cNvPr id="222" name="Elbow Connector 221"/>
          <p:cNvCxnSpPr>
            <a:stCxn id="220" idx="2"/>
            <a:endCxn id="103" idx="0"/>
          </p:cNvCxnSpPr>
          <p:nvPr userDrawn="1"/>
        </p:nvCxnSpPr>
        <p:spPr bwMode="gray">
          <a:xfrm rot="5400000">
            <a:off x="2401826" y="448056"/>
            <a:ext cx="647698" cy="385114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Elbow Connector 223"/>
          <p:cNvCxnSpPr>
            <a:stCxn id="220" idx="2"/>
            <a:endCxn id="215" idx="1"/>
          </p:cNvCxnSpPr>
          <p:nvPr userDrawn="1"/>
        </p:nvCxnSpPr>
        <p:spPr bwMode="gray">
          <a:xfrm rot="16200000" flipH="1">
            <a:off x="6225748" y="475281"/>
            <a:ext cx="647698" cy="37966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Elbow Connector 225"/>
          <p:cNvCxnSpPr>
            <a:stCxn id="220" idx="2"/>
            <a:endCxn id="109" idx="1"/>
          </p:cNvCxnSpPr>
          <p:nvPr userDrawn="1"/>
        </p:nvCxnSpPr>
        <p:spPr bwMode="gray">
          <a:xfrm rot="5400000">
            <a:off x="3189941" y="1236171"/>
            <a:ext cx="647698" cy="227491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Elbow Connector 227"/>
          <p:cNvCxnSpPr>
            <a:stCxn id="220" idx="2"/>
            <a:endCxn id="212" idx="1"/>
          </p:cNvCxnSpPr>
          <p:nvPr userDrawn="1"/>
        </p:nvCxnSpPr>
        <p:spPr bwMode="gray">
          <a:xfrm rot="16200000" flipH="1">
            <a:off x="5466796" y="1234233"/>
            <a:ext cx="647698" cy="227879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220" idx="2"/>
            <a:endCxn id="201" idx="1"/>
          </p:cNvCxnSpPr>
          <p:nvPr userDrawn="1"/>
        </p:nvCxnSpPr>
        <p:spPr bwMode="gray">
          <a:xfrm rot="5400000">
            <a:off x="3948893" y="1995123"/>
            <a:ext cx="647698" cy="75701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>
            <a:stCxn id="220" idx="2"/>
            <a:endCxn id="209" idx="1"/>
          </p:cNvCxnSpPr>
          <p:nvPr userDrawn="1"/>
        </p:nvCxnSpPr>
        <p:spPr bwMode="gray">
          <a:xfrm rot="16200000" flipH="1">
            <a:off x="4707844" y="1993185"/>
            <a:ext cx="647698" cy="76088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&amp;T Technology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08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Picture Placeholder 102"/>
          <p:cNvSpPr>
            <a:spLocks noGrp="1"/>
          </p:cNvSpPr>
          <p:nvPr>
            <p:ph type="pic" sz="quarter" idx="24"/>
          </p:nvPr>
        </p:nvSpPr>
        <p:spPr bwMode="gray">
          <a:xfrm>
            <a:off x="163830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4800" y="1"/>
            <a:ext cx="8534400" cy="505365"/>
          </a:xfrm>
        </p:spPr>
        <p:txBody>
          <a:bodyPr anchor="b">
            <a:normAutofit/>
          </a:bodyPr>
          <a:lstStyle>
            <a:lvl1pPr>
              <a:defRPr sz="2397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L&amp;T Technology Team</a:t>
            </a:r>
          </a:p>
        </p:txBody>
      </p:sp>
      <p:grpSp>
        <p:nvGrpSpPr>
          <p:cNvPr id="4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399"/>
            </a:p>
          </p:txBody>
        </p:sp>
      </p:grpSp>
      <p:sp>
        <p:nvSpPr>
          <p:cNvPr id="103" name="Picture Placeholder 102"/>
          <p:cNvSpPr>
            <a:spLocks noGrp="1"/>
          </p:cNvSpPr>
          <p:nvPr>
            <p:ph type="pic" sz="quarter" idx="10"/>
          </p:nvPr>
        </p:nvSpPr>
        <p:spPr bwMode="gray">
          <a:xfrm>
            <a:off x="149352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00" name="Text Placeholder 19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27254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02" name="Text Placeholder 19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27254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06" name="Picture Placeholder 102"/>
          <p:cNvSpPr>
            <a:spLocks noGrp="1"/>
          </p:cNvSpPr>
          <p:nvPr>
            <p:ph type="pic" sz="quarter" idx="25"/>
          </p:nvPr>
        </p:nvSpPr>
        <p:spPr bwMode="gray">
          <a:xfrm>
            <a:off x="42748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1" name="Picture Placeholder 102"/>
          <p:cNvSpPr>
            <a:spLocks noGrp="1"/>
          </p:cNvSpPr>
          <p:nvPr>
            <p:ph type="pic" sz="quarter" idx="26"/>
          </p:nvPr>
        </p:nvSpPr>
        <p:spPr bwMode="gray">
          <a:xfrm>
            <a:off x="41300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3" name="Text Placeholder 199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39090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25" name="Text Placeholder 199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39090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  <p:sp>
        <p:nvSpPr>
          <p:cNvPr id="227" name="Picture Placeholder 102"/>
          <p:cNvSpPr>
            <a:spLocks noGrp="1"/>
          </p:cNvSpPr>
          <p:nvPr>
            <p:ph type="pic" sz="quarter" idx="29"/>
          </p:nvPr>
        </p:nvSpPr>
        <p:spPr bwMode="gray">
          <a:xfrm>
            <a:off x="7056121" y="2385060"/>
            <a:ext cx="731519" cy="289242"/>
          </a:xfrm>
          <a:prstGeom prst="parallelogram">
            <a:avLst>
              <a:gd name="adj" fmla="val 50161"/>
            </a:avLst>
          </a:prstGeom>
          <a:solidFill>
            <a:srgbClr val="0077BD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29" name="Picture Placeholder 102"/>
          <p:cNvSpPr>
            <a:spLocks noGrp="1"/>
          </p:cNvSpPr>
          <p:nvPr>
            <p:ph type="pic" sz="quarter" idx="30"/>
          </p:nvPr>
        </p:nvSpPr>
        <p:spPr bwMode="gray">
          <a:xfrm>
            <a:off x="6911341" y="1813561"/>
            <a:ext cx="853439" cy="860742"/>
          </a:xfrm>
          <a:prstGeom prst="parallelogram">
            <a:avLst>
              <a:gd name="adj" fmla="val 16293"/>
            </a:avLst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900" i="1"/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231" name="Text Placeholder 199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690361" y="2796859"/>
            <a:ext cx="1249680" cy="228282"/>
          </a:xfrm>
          <a:solidFill>
            <a:srgbClr val="0077BD"/>
          </a:solidFill>
        </p:spPr>
        <p:txBody>
          <a:bodyPr anchor="ctr">
            <a:noAutofit/>
          </a:bodyPr>
          <a:lstStyle>
            <a:lvl1pPr algn="ctr">
              <a:buFont typeface="Arial" pitchFamily="34" charset="0"/>
              <a:buNone/>
              <a:defRPr sz="105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IN"/>
              <a:t>Add Name</a:t>
            </a:r>
          </a:p>
        </p:txBody>
      </p:sp>
      <p:sp>
        <p:nvSpPr>
          <p:cNvPr id="233" name="Text Placeholder 199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6690361" y="3162619"/>
            <a:ext cx="1249680" cy="228282"/>
          </a:xfrm>
        </p:spPr>
        <p:txBody>
          <a:bodyPr anchor="ctr">
            <a:normAutofit/>
          </a:bodyPr>
          <a:lstStyle>
            <a:lvl1pPr algn="ctr">
              <a:buFont typeface="Arial" pitchFamily="34" charset="0"/>
              <a:buNone/>
              <a:defRPr sz="1000" baseline="0"/>
            </a:lvl1pPr>
          </a:lstStyle>
          <a:p>
            <a:pPr lvl="0"/>
            <a:r>
              <a:rPr lang="en-IN"/>
              <a:t>Add Designation</a:t>
            </a:r>
          </a:p>
        </p:txBody>
      </p:sp>
    </p:spTree>
    <p:extLst>
      <p:ext uri="{BB962C8B-B14F-4D97-AF65-F5344CB8AC3E}">
        <p14:creationId xmlns:p14="http://schemas.microsoft.com/office/powerpoint/2010/main" val="11484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E7D7-B24C-4C05-AA1A-620C2DD64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6307F-4FD4-4AA8-B270-E28E73AF2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DB83-C4DB-4A40-AA80-DB420AA21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ACA01-C58D-43F0-B1E9-25BE362A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A0042-3674-4A46-9013-28C0ACD5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63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267A4-1AFF-47DF-BB7F-69A57D65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D66-2790-4669-AF47-36AADC9B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0EA7-F8D4-4FC6-9644-309103D80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5E3CC-B9C3-4FBC-BCE2-6AA632CD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9DA22-17F1-4A92-8D40-4BB9EF53D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2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E893-C892-4E26-82A3-4C94789AD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11931-4027-44D5-BEFE-B05D92E38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87CB6-BF1C-4AAB-9595-3939346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AC1A-0F12-4946-A753-0471EBC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491D-A31C-43FC-A86E-4F8AFF2A5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970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D211-AC49-4AD9-B4C4-2C7867DF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F1A02-9827-4412-A2CB-25A7C06F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7FC71-404B-47F8-BEEF-1A917B723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ED5E9-132D-40BD-9428-624C32221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613B4-E801-45CE-919A-37D597EB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0BA2D-34E0-40C9-A565-21C5762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9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10192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82D2-31BF-4297-ABC7-A8A7204D0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4AE6-0E1E-47D9-AFB5-51D2744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94B8B-304F-4FDD-ACBE-3518E962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F3AE8-BAE5-4D86-8C94-A064C7C28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9541ED-C798-48F2-92EA-8AA97D33F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1436D-D7B0-4A2D-A515-9FE7CD3EE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08E264-E465-4553-A444-3341BC9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8AA0-C9C0-4400-BC40-12261003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328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41B7-2117-4D3D-BB3F-10238C769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8A0D9-57D0-4E36-BE2B-49E78B425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6EAA-025E-40A2-84BF-CF7E7833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A2788-8C49-4DCA-8447-532E1A626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549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CBE1A-8D89-415D-951A-76867DD9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90603-096B-4F48-B169-C0CEF216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497DD-515F-458D-972E-2F2822E1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64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3F35-6319-4F02-B2B6-0B7AAC68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97A5-3745-4585-AC11-D2ECF797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CF2E-3E30-48D5-A1DA-2E3AE1BE9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EE3EA-F512-4C4F-B4AD-B8206F4B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3E88F-7B62-423E-B201-3E59BC45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56E77-67F2-47D0-962E-F8FF3C478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65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6F65-193C-4FF1-A501-804CC140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72D3E-E9BD-4F2D-8DAA-2FF1F6B67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DC8D6-8F9E-47B9-B8C5-3B4649A70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D0DD0-36F7-45FB-B5A2-B8C078FC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79C2-BCE9-4126-A400-A7F6E724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8AA2E-49B1-49CE-A2D7-3DC6D739C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36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4E26-6968-4E6D-BDEE-30BA8C89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60CABF-A8D5-4887-BBCC-7BAA95B9F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A706-1DFA-45E3-AE31-2DBE7286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1680A-40AF-4848-81C8-08C5CF53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A5F4-03EB-44DC-999F-A6DAE673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91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03A07-D1BD-4D43-970D-BB0AABCC37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A5859D-9EED-4230-8ABE-A5E4A2F2C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F9AB-CAE9-405E-AFC2-8E66D90F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2D5F-CDF1-4C40-BDAE-33FE11F0A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27C78-F216-4097-AA3B-D711444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3832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No Gr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100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Click to 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3" name="Group 1"/>
          <p:cNvGrpSpPr/>
          <p:nvPr userDrawn="1"/>
        </p:nvGrpSpPr>
        <p:grpSpPr>
          <a:xfrm>
            <a:off x="249999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800"/>
            </a:p>
          </p:txBody>
        </p:sp>
      </p:grpSp>
    </p:spTree>
    <p:extLst>
      <p:ext uri="{BB962C8B-B14F-4D97-AF65-F5344CB8AC3E}">
        <p14:creationId xmlns:p14="http://schemas.microsoft.com/office/powerpoint/2010/main" val="3033854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/>
          <p:cNvGrpSpPr/>
          <p:nvPr/>
        </p:nvGrpSpPr>
        <p:grpSpPr>
          <a:xfrm>
            <a:off x="-1" y="596903"/>
            <a:ext cx="9137515" cy="4344751"/>
            <a:chOff x="0" y="596900"/>
            <a:chExt cx="9144000" cy="4344751"/>
          </a:xfrm>
        </p:grpSpPr>
        <p:grpSp>
          <p:nvGrpSpPr>
            <p:cNvPr id="88" name="Group 87"/>
            <p:cNvGrpSpPr/>
            <p:nvPr userDrawn="1"/>
          </p:nvGrpSpPr>
          <p:grpSpPr>
            <a:xfrm>
              <a:off x="142672" y="603115"/>
              <a:ext cx="8864600" cy="4338536"/>
              <a:chOff x="142672" y="603115"/>
              <a:chExt cx="8864600" cy="4338536"/>
            </a:xfrm>
          </p:grpSpPr>
          <p:cxnSp>
            <p:nvCxnSpPr>
              <p:cNvPr id="10" name="Straight Connector 9"/>
              <p:cNvCxnSpPr/>
              <p:nvPr userDrawn="1"/>
            </p:nvCxnSpPr>
            <p:spPr>
              <a:xfrm>
                <a:off x="1426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 userDrawn="1"/>
            </p:nvCxnSpPr>
            <p:spPr>
              <a:xfrm>
                <a:off x="2955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4483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6011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>
              <a:xfrm>
                <a:off x="7540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>
              <a:xfrm>
                <a:off x="9068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>
              <a:xfrm>
                <a:off x="10597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>
              <a:xfrm>
                <a:off x="12125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>
              <a:xfrm>
                <a:off x="136537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51821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 userDrawn="1"/>
            </p:nvCxnSpPr>
            <p:spPr>
              <a:xfrm>
                <a:off x="167105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 userDrawn="1"/>
            </p:nvCxnSpPr>
            <p:spPr>
              <a:xfrm>
                <a:off x="182389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97672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>
              <a:xfrm>
                <a:off x="212956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>
              <a:xfrm>
                <a:off x="228240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243524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>
              <a:xfrm>
                <a:off x="258808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>
              <a:xfrm>
                <a:off x="274091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289375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>
              <a:xfrm>
                <a:off x="304659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>
              <a:xfrm>
                <a:off x="319943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335227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 userDrawn="1"/>
            </p:nvCxnSpPr>
            <p:spPr>
              <a:xfrm>
                <a:off x="350510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>
              <a:xfrm>
                <a:off x="365794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381078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>
                <a:off x="396362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>
              <a:xfrm>
                <a:off x="411646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426929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>
              <a:xfrm>
                <a:off x="442213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>
              <a:xfrm>
                <a:off x="457497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472781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>
              <a:xfrm>
                <a:off x="488065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>
              <a:xfrm>
                <a:off x="503348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518632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 userDrawn="1"/>
            </p:nvCxnSpPr>
            <p:spPr>
              <a:xfrm>
                <a:off x="533916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 userDrawn="1"/>
            </p:nvCxnSpPr>
            <p:spPr>
              <a:xfrm>
                <a:off x="549200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564484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 userDrawn="1"/>
            </p:nvCxnSpPr>
            <p:spPr>
              <a:xfrm>
                <a:off x="579767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>
                <a:off x="595051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 userDrawn="1"/>
            </p:nvCxnSpPr>
            <p:spPr>
              <a:xfrm>
                <a:off x="610335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 userDrawn="1"/>
            </p:nvCxnSpPr>
            <p:spPr>
              <a:xfrm>
                <a:off x="625619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>
              <a:xfrm>
                <a:off x="640903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>
              <a:xfrm>
                <a:off x="656186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>
                <a:off x="671470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>
              <a:xfrm>
                <a:off x="686754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>
              <a:xfrm>
                <a:off x="702038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>
              <a:xfrm>
                <a:off x="717322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>
              <a:xfrm>
                <a:off x="732605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>
              <a:xfrm>
                <a:off x="747889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>
              <a:xfrm>
                <a:off x="763173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>
              <a:xfrm>
                <a:off x="77845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>
                <a:off x="793741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>
              <a:xfrm>
                <a:off x="809024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>
              <a:xfrm>
                <a:off x="8243086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>
              <a:xfrm>
                <a:off x="8395924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>
              <a:xfrm>
                <a:off x="854876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>
              <a:xfrm>
                <a:off x="8701600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>
              <a:xfrm>
                <a:off x="8854438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>
              <a:xfrm>
                <a:off x="9007272" y="603115"/>
                <a:ext cx="0" cy="4338536"/>
              </a:xfrm>
              <a:prstGeom prst="line">
                <a:avLst/>
              </a:prstGeom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Straight Connector 89"/>
            <p:cNvCxnSpPr/>
            <p:nvPr userDrawn="1"/>
          </p:nvCxnSpPr>
          <p:spPr>
            <a:xfrm rot="5400000">
              <a:off x="4572000" y="-397510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 userDrawn="1"/>
          </p:nvCxnSpPr>
          <p:spPr>
            <a:xfrm rot="5400000">
              <a:off x="4572000" y="-382226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 userDrawn="1"/>
          </p:nvCxnSpPr>
          <p:spPr>
            <a:xfrm rot="5400000">
              <a:off x="4572000" y="-366942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 userDrawn="1"/>
          </p:nvCxnSpPr>
          <p:spPr>
            <a:xfrm rot="5400000">
              <a:off x="4572000" y="-351658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 rot="5400000">
              <a:off x="4572000" y="-336374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 rot="5400000">
              <a:off x="4572000" y="-321091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 rot="5400000">
              <a:off x="4572000" y="-305807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 rot="5400000">
              <a:off x="4572000" y="-290523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 rot="5400000">
              <a:off x="4572000" y="-275239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 rot="5400000">
              <a:off x="4572000" y="-259955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>
            <a:xfrm rot="5400000">
              <a:off x="4572000" y="-244672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>
            <a:xfrm rot="5400000">
              <a:off x="4572000" y="-229388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rot="5400000">
              <a:off x="4572000" y="-214104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>
            <a:xfrm rot="5400000">
              <a:off x="4572000" y="-198820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 userDrawn="1"/>
          </p:nvCxnSpPr>
          <p:spPr>
            <a:xfrm rot="5400000">
              <a:off x="4572000" y="-183536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>
            <a:xfrm rot="5400000">
              <a:off x="4572000" y="-168253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rot="5400000">
              <a:off x="4572000" y="-152969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>
            <a:xfrm rot="5400000">
              <a:off x="4572000" y="-137685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>
            <a:xfrm rot="5400000">
              <a:off x="4572000" y="-122401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>
            <a:xfrm rot="5400000">
              <a:off x="4572000" y="-107117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rot="5400000">
              <a:off x="4572000" y="-91834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rot="5400000">
              <a:off x="4572000" y="-76550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>
            <a:xfrm rot="5400000">
              <a:off x="4572000" y="-6126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>
            <a:xfrm rot="5400000">
              <a:off x="4572000" y="-4598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 rot="5400000">
              <a:off x="4572000" y="-306988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>
            <a:xfrm rot="5400000">
              <a:off x="4572000" y="-154150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 rot="5400000">
              <a:off x="4572000" y="-1312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 rot="5400000">
              <a:off x="4572000" y="151526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 rot="5400000">
              <a:off x="4572000" y="304364"/>
              <a:ext cx="0" cy="91440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en-US"/>
              <a:t>Edit Master text styles</a:t>
            </a:r>
          </a:p>
          <a:p>
            <a:pPr lvl="1">
              <a:buFontTx/>
              <a:buBlip>
                <a:blip r:embed="rId2"/>
              </a:buBlip>
            </a:pPr>
            <a:r>
              <a:rPr lang="en-US"/>
              <a:t>Second level</a:t>
            </a:r>
          </a:p>
          <a:p>
            <a:pPr lvl="2">
              <a:buFontTx/>
              <a:buBlip>
                <a:blip r:embed="rId2"/>
              </a:buBlip>
            </a:pPr>
            <a:r>
              <a:rPr lang="en-US"/>
              <a:t>Third level</a:t>
            </a:r>
          </a:p>
          <a:p>
            <a:pPr lvl="3">
              <a:buFontTx/>
              <a:buBlip>
                <a:blip r:embed="rId2"/>
              </a:buBlip>
            </a:pPr>
            <a:r>
              <a:rPr lang="en-US"/>
              <a:t>Fourth level</a:t>
            </a:r>
          </a:p>
          <a:p>
            <a:pPr lvl="4">
              <a:buFontTx/>
              <a:buBlip>
                <a:blip r:embed="rId2"/>
              </a:buBlip>
            </a:pPr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0000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  <p:sp>
          <p:nvSpPr>
            <p:cNvPr id="19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49"/>
              <a:endParaRPr lang="en-IN" sz="135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09994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lue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rgbClr val="00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98" name="Group 97"/>
          <p:cNvGrpSpPr/>
          <p:nvPr userDrawn="1"/>
        </p:nvGrpSpPr>
        <p:grpSpPr bwMode="gray">
          <a:xfrm>
            <a:off x="-1" y="571501"/>
            <a:ext cx="9137515" cy="4375150"/>
            <a:chOff x="-1" y="596901"/>
            <a:chExt cx="9137515" cy="4375150"/>
          </a:xfrm>
        </p:grpSpPr>
        <p:cxnSp>
          <p:nvCxnSpPr>
            <p:cNvPr id="99" name="Straight Connector 98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0077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3576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639448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Grey_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gray">
          <a:xfrm>
            <a:off x="0" y="583327"/>
            <a:ext cx="9144000" cy="43527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4" name="Group 103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105" name="Straight Connector 104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rgbClr val="9898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 Text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0" name="Content Placeholder 2"/>
          <p:cNvSpPr>
            <a:spLocks noGrp="1"/>
          </p:cNvSpPr>
          <p:nvPr>
            <p:ph idx="1"/>
          </p:nvPr>
        </p:nvSpPr>
        <p:spPr bwMode="gray">
          <a:xfrm>
            <a:off x="304800" y="666750"/>
            <a:ext cx="8534400" cy="4191000"/>
          </a:xfrm>
          <a:prstGeom prst="rect">
            <a:avLst/>
          </a:prstGeom>
        </p:spPr>
        <p:txBody>
          <a:bodyPr vert="horz" lIns="68579" tIns="34289" rIns="68579" bIns="34289" rtlCol="0">
            <a:normAutofit/>
          </a:bodyPr>
          <a:lstStyle>
            <a:lvl1pPr marL="171446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1pPr>
            <a:lvl2pPr marL="514337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2pPr>
            <a:lvl3pPr marL="857228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3pPr>
            <a:lvl4pPr marL="1200120" indent="-171446">
              <a:buFontTx/>
              <a:buBlip>
                <a:blip r:embed="rId2"/>
              </a:buBlip>
              <a:defRPr lang="en-US" smtClean="0">
                <a:solidFill>
                  <a:schemeClr val="bg1"/>
                </a:solidFill>
              </a:defRPr>
            </a:lvl4pPr>
            <a:lvl5pPr marL="1543012" indent="-171446">
              <a:buFontTx/>
              <a:buBlip>
                <a:blip r:embed="rId2"/>
              </a:buBlip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7788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Full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38" name="Straight Connector 137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 userDrawn="1">
            <p:ph sz="quarter" idx="10"/>
          </p:nvPr>
        </p:nvSpPr>
        <p:spPr bwMode="gray"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N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11150" y="279400"/>
            <a:ext cx="8496300" cy="4254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8" name="TextBox 97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384989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/>
          <p:cNvGrpSpPr/>
          <p:nvPr userDrawn="1"/>
        </p:nvGrpSpPr>
        <p:grpSpPr bwMode="gray">
          <a:xfrm>
            <a:off x="-9458" y="0"/>
            <a:ext cx="9137515" cy="4914900"/>
            <a:chOff x="-9458" y="0"/>
            <a:chExt cx="9137515" cy="4914900"/>
          </a:xfrm>
        </p:grpSpPr>
        <p:cxnSp>
          <p:nvCxnSpPr>
            <p:cNvPr id="119" name="Straight Connector 118"/>
            <p:cNvCxnSpPr/>
            <p:nvPr userDrawn="1"/>
          </p:nvCxnSpPr>
          <p:spPr bwMode="gray">
            <a:xfrm>
              <a:off x="13311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 userDrawn="1"/>
          </p:nvCxnSpPr>
          <p:spPr bwMode="gray">
            <a:xfrm>
              <a:off x="28584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 userDrawn="1"/>
          </p:nvCxnSpPr>
          <p:spPr bwMode="gray">
            <a:xfrm>
              <a:off x="43857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 userDrawn="1"/>
          </p:nvCxnSpPr>
          <p:spPr bwMode="gray">
            <a:xfrm>
              <a:off x="59130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 bwMode="gray">
            <a:xfrm>
              <a:off x="7440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 userDrawn="1"/>
          </p:nvCxnSpPr>
          <p:spPr bwMode="gray">
            <a:xfrm>
              <a:off x="89676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 bwMode="gray">
            <a:xfrm>
              <a:off x="104949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 userDrawn="1"/>
          </p:nvCxnSpPr>
          <p:spPr bwMode="gray">
            <a:xfrm>
              <a:off x="12022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 userDrawn="1"/>
          </p:nvCxnSpPr>
          <p:spPr bwMode="gray">
            <a:xfrm>
              <a:off x="135495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 userDrawn="1"/>
          </p:nvCxnSpPr>
          <p:spPr bwMode="gray">
            <a:xfrm>
              <a:off x="15076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 userDrawn="1"/>
          </p:nvCxnSpPr>
          <p:spPr bwMode="gray">
            <a:xfrm>
              <a:off x="166040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 bwMode="gray">
            <a:xfrm>
              <a:off x="181313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 userDrawn="1"/>
          </p:nvCxnSpPr>
          <p:spPr bwMode="gray">
            <a:xfrm>
              <a:off x="19658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 userDrawn="1"/>
          </p:nvCxnSpPr>
          <p:spPr bwMode="gray">
            <a:xfrm>
              <a:off x="211859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 bwMode="gray">
            <a:xfrm>
              <a:off x="22713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 bwMode="gray">
            <a:xfrm>
              <a:off x="242405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 userDrawn="1"/>
          </p:nvCxnSpPr>
          <p:spPr bwMode="gray">
            <a:xfrm>
              <a:off x="257678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 userDrawn="1"/>
          </p:nvCxnSpPr>
          <p:spPr bwMode="gray">
            <a:xfrm>
              <a:off x="27295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 userDrawn="1"/>
          </p:nvCxnSpPr>
          <p:spPr bwMode="gray">
            <a:xfrm>
              <a:off x="288224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 bwMode="gray">
            <a:xfrm>
              <a:off x="30349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 bwMode="gray">
            <a:xfrm>
              <a:off x="318770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 bwMode="gray">
            <a:xfrm>
              <a:off x="334043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 userDrawn="1"/>
          </p:nvCxnSpPr>
          <p:spPr bwMode="gray">
            <a:xfrm>
              <a:off x="34931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 userDrawn="1"/>
          </p:nvCxnSpPr>
          <p:spPr bwMode="gray">
            <a:xfrm>
              <a:off x="364589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 userDrawn="1"/>
          </p:nvCxnSpPr>
          <p:spPr bwMode="gray">
            <a:xfrm>
              <a:off x="37986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 userDrawn="1"/>
          </p:nvCxnSpPr>
          <p:spPr bwMode="gray">
            <a:xfrm>
              <a:off x="395135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 userDrawn="1"/>
          </p:nvCxnSpPr>
          <p:spPr bwMode="gray">
            <a:xfrm>
              <a:off x="410408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 userDrawn="1"/>
          </p:nvCxnSpPr>
          <p:spPr bwMode="gray">
            <a:xfrm>
              <a:off x="42568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 userDrawn="1"/>
          </p:nvCxnSpPr>
          <p:spPr bwMode="gray">
            <a:xfrm>
              <a:off x="440954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 userDrawn="1"/>
          </p:nvCxnSpPr>
          <p:spPr bwMode="gray">
            <a:xfrm>
              <a:off x="45622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 userDrawn="1"/>
          </p:nvCxnSpPr>
          <p:spPr bwMode="gray">
            <a:xfrm>
              <a:off x="471500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 userDrawn="1"/>
          </p:nvCxnSpPr>
          <p:spPr bwMode="gray">
            <a:xfrm>
              <a:off x="486773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 bwMode="gray">
            <a:xfrm>
              <a:off x="502046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 userDrawn="1"/>
          </p:nvCxnSpPr>
          <p:spPr bwMode="gray">
            <a:xfrm>
              <a:off x="517319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 bwMode="gray">
            <a:xfrm>
              <a:off x="532592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 userDrawn="1"/>
          </p:nvCxnSpPr>
          <p:spPr bwMode="gray">
            <a:xfrm>
              <a:off x="547864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 userDrawn="1"/>
          </p:nvCxnSpPr>
          <p:spPr bwMode="gray">
            <a:xfrm>
              <a:off x="5631379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 userDrawn="1"/>
          </p:nvCxnSpPr>
          <p:spPr bwMode="gray">
            <a:xfrm>
              <a:off x="578410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 userDrawn="1"/>
          </p:nvCxnSpPr>
          <p:spPr bwMode="gray">
            <a:xfrm>
              <a:off x="593683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 userDrawn="1"/>
          </p:nvCxnSpPr>
          <p:spPr bwMode="gray">
            <a:xfrm>
              <a:off x="6089568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 bwMode="gray">
            <a:xfrm>
              <a:off x="624229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 userDrawn="1"/>
          </p:nvCxnSpPr>
          <p:spPr bwMode="gray">
            <a:xfrm>
              <a:off x="6395027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 bwMode="gray">
            <a:xfrm>
              <a:off x="654775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 bwMode="gray">
            <a:xfrm>
              <a:off x="670048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 bwMode="gray">
            <a:xfrm>
              <a:off x="685321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 bwMode="gray">
            <a:xfrm>
              <a:off x="700594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 userDrawn="1"/>
          </p:nvCxnSpPr>
          <p:spPr bwMode="gray">
            <a:xfrm>
              <a:off x="7158675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 bwMode="gray">
            <a:xfrm>
              <a:off x="731140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 userDrawn="1"/>
          </p:nvCxnSpPr>
          <p:spPr bwMode="gray">
            <a:xfrm>
              <a:off x="746413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 userDrawn="1"/>
          </p:nvCxnSpPr>
          <p:spPr bwMode="gray">
            <a:xfrm>
              <a:off x="7616864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 userDrawn="1"/>
          </p:nvCxnSpPr>
          <p:spPr bwMode="gray">
            <a:xfrm>
              <a:off x="776959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 userDrawn="1"/>
          </p:nvCxnSpPr>
          <p:spPr bwMode="gray">
            <a:xfrm>
              <a:off x="7922323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 userDrawn="1"/>
          </p:nvCxnSpPr>
          <p:spPr bwMode="gray">
            <a:xfrm>
              <a:off x="807505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 userDrawn="1"/>
          </p:nvCxnSpPr>
          <p:spPr bwMode="gray">
            <a:xfrm>
              <a:off x="822778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 userDrawn="1"/>
          </p:nvCxnSpPr>
          <p:spPr bwMode="gray">
            <a:xfrm>
              <a:off x="8380512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 userDrawn="1"/>
          </p:nvCxnSpPr>
          <p:spPr bwMode="gray">
            <a:xfrm>
              <a:off x="853324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 userDrawn="1"/>
          </p:nvCxnSpPr>
          <p:spPr bwMode="gray">
            <a:xfrm>
              <a:off x="8685971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 bwMode="gray">
            <a:xfrm>
              <a:off x="8838700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 userDrawn="1"/>
          </p:nvCxnSpPr>
          <p:spPr bwMode="gray">
            <a:xfrm>
              <a:off x="8991426" y="6214"/>
              <a:ext cx="0" cy="490868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 bwMode="gray">
            <a:xfrm flipH="1">
              <a:off x="-9458" y="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 userDrawn="1"/>
          </p:nvCxnSpPr>
          <p:spPr bwMode="gray">
            <a:xfrm flipH="1">
              <a:off x="-9458" y="15283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 userDrawn="1"/>
          </p:nvCxnSpPr>
          <p:spPr bwMode="gray">
            <a:xfrm flipH="1">
              <a:off x="-9458" y="30567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 bwMode="gray">
            <a:xfrm flipH="1">
              <a:off x="-9458" y="45851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 userDrawn="1"/>
          </p:nvCxnSpPr>
          <p:spPr bwMode="gray">
            <a:xfrm flipH="1">
              <a:off x="-9458" y="61135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 bwMode="gray">
            <a:xfrm flipH="1">
              <a:off x="-9458" y="76419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 userDrawn="1"/>
          </p:nvCxnSpPr>
          <p:spPr bwMode="gray">
            <a:xfrm flipH="1">
              <a:off x="-9458" y="91702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 bwMode="gray">
            <a:xfrm flipH="1">
              <a:off x="-9458" y="106986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 userDrawn="1"/>
          </p:nvCxnSpPr>
          <p:spPr bwMode="gray">
            <a:xfrm flipH="1">
              <a:off x="-9458" y="122270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 bwMode="gray">
            <a:xfrm flipH="1">
              <a:off x="-9458" y="1375542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 userDrawn="1"/>
          </p:nvCxnSpPr>
          <p:spPr bwMode="gray">
            <a:xfrm flipH="1">
              <a:off x="-9458" y="152838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 bwMode="gray">
            <a:xfrm flipH="1">
              <a:off x="-9458" y="168121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 userDrawn="1"/>
          </p:nvCxnSpPr>
          <p:spPr bwMode="gray">
            <a:xfrm flipH="1">
              <a:off x="-9458" y="183405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 bwMode="gray">
            <a:xfrm flipH="1">
              <a:off x="-9458" y="198689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 userDrawn="1"/>
          </p:nvCxnSpPr>
          <p:spPr bwMode="gray">
            <a:xfrm flipH="1">
              <a:off x="-9458" y="213973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 bwMode="gray">
            <a:xfrm flipH="1">
              <a:off x="-9458" y="229257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 userDrawn="1"/>
          </p:nvCxnSpPr>
          <p:spPr bwMode="gray">
            <a:xfrm flipH="1">
              <a:off x="-9458" y="244540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 bwMode="gray">
            <a:xfrm flipH="1">
              <a:off x="-9458" y="259824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 userDrawn="1"/>
          </p:nvCxnSpPr>
          <p:spPr bwMode="gray">
            <a:xfrm flipH="1">
              <a:off x="-9458" y="275108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 bwMode="gray">
            <a:xfrm flipH="1">
              <a:off x="-9458" y="290392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 userDrawn="1"/>
          </p:nvCxnSpPr>
          <p:spPr bwMode="gray">
            <a:xfrm flipH="1">
              <a:off x="-9458" y="305676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 bwMode="gray">
            <a:xfrm flipH="1">
              <a:off x="-9458" y="320959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 userDrawn="1"/>
          </p:nvCxnSpPr>
          <p:spPr bwMode="gray">
            <a:xfrm flipH="1">
              <a:off x="-9458" y="336243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 bwMode="gray">
            <a:xfrm flipH="1">
              <a:off x="-9458" y="3515274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 userDrawn="1"/>
          </p:nvCxnSpPr>
          <p:spPr bwMode="gray">
            <a:xfrm flipH="1">
              <a:off x="-9458" y="3668112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 bwMode="gray">
            <a:xfrm flipH="1">
              <a:off x="-9458" y="3820950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 userDrawn="1"/>
          </p:nvCxnSpPr>
          <p:spPr bwMode="gray">
            <a:xfrm flipH="1">
              <a:off x="-9458" y="3973788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 bwMode="gray">
            <a:xfrm flipH="1">
              <a:off x="-9458" y="4126626"/>
              <a:ext cx="9137515" cy="2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 userDrawn="1"/>
          </p:nvCxnSpPr>
          <p:spPr bwMode="gray">
            <a:xfrm flipH="1">
              <a:off x="-9458" y="427946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 userDrawn="1"/>
          </p:nvCxnSpPr>
          <p:spPr bwMode="gray">
            <a:xfrm flipH="1">
              <a:off x="-9458" y="4438170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 userDrawn="1"/>
          </p:nvCxnSpPr>
          <p:spPr bwMode="gray">
            <a:xfrm flipH="1">
              <a:off x="-9458" y="4591008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 bwMode="gray">
            <a:xfrm flipH="1">
              <a:off x="-9458" y="4743846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 userDrawn="1"/>
          </p:nvCxnSpPr>
          <p:spPr bwMode="gray">
            <a:xfrm flipH="1">
              <a:off x="-9458" y="4896684"/>
              <a:ext cx="91375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 userDrawn="1"/>
        </p:nvGrpSpPr>
        <p:grpSpPr bwMode="gray">
          <a:xfrm>
            <a:off x="1301946" y="1339943"/>
            <a:ext cx="703306" cy="743349"/>
            <a:chOff x="-3330575" y="3005138"/>
            <a:chExt cx="1533526" cy="1620837"/>
          </a:xfrm>
          <a:solidFill>
            <a:srgbClr val="003F72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gray">
            <a:xfrm>
              <a:off x="-3330575" y="3005138"/>
              <a:ext cx="1233488" cy="1620837"/>
            </a:xfrm>
            <a:custGeom>
              <a:avLst/>
              <a:gdLst>
                <a:gd name="T0" fmla="*/ 621 w 777"/>
                <a:gd name="T1" fmla="*/ 0 h 1021"/>
                <a:gd name="T2" fmla="*/ 0 w 777"/>
                <a:gd name="T3" fmla="*/ 1021 h 1021"/>
                <a:gd name="T4" fmla="*/ 621 w 777"/>
                <a:gd name="T5" fmla="*/ 1021 h 1021"/>
                <a:gd name="T6" fmla="*/ 777 w 777"/>
                <a:gd name="T7" fmla="*/ 785 h 1021"/>
                <a:gd name="T8" fmla="*/ 231 w 777"/>
                <a:gd name="T9" fmla="*/ 785 h 1021"/>
                <a:gd name="T10" fmla="*/ 699 w 777"/>
                <a:gd name="T11" fmla="*/ 0 h 1021"/>
                <a:gd name="T12" fmla="*/ 621 w 777"/>
                <a:gd name="T13" fmla="*/ 0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7" h="1021">
                  <a:moveTo>
                    <a:pt x="621" y="0"/>
                  </a:moveTo>
                  <a:lnTo>
                    <a:pt x="0" y="1021"/>
                  </a:lnTo>
                  <a:lnTo>
                    <a:pt x="621" y="1021"/>
                  </a:lnTo>
                  <a:lnTo>
                    <a:pt x="777" y="785"/>
                  </a:lnTo>
                  <a:lnTo>
                    <a:pt x="231" y="785"/>
                  </a:lnTo>
                  <a:lnTo>
                    <a:pt x="699" y="0"/>
                  </a:lnTo>
                  <a:lnTo>
                    <a:pt x="6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gray">
            <a:xfrm>
              <a:off x="-2611437" y="3005138"/>
              <a:ext cx="814388" cy="1136650"/>
            </a:xfrm>
            <a:custGeom>
              <a:avLst/>
              <a:gdLst>
                <a:gd name="T0" fmla="*/ 435 w 513"/>
                <a:gd name="T1" fmla="*/ 0 h 716"/>
                <a:gd name="T2" fmla="*/ 513 w 513"/>
                <a:gd name="T3" fmla="*/ 0 h 716"/>
                <a:gd name="T4" fmla="*/ 78 w 513"/>
                <a:gd name="T5" fmla="*/ 716 h 716"/>
                <a:gd name="T6" fmla="*/ 0 w 513"/>
                <a:gd name="T7" fmla="*/ 716 h 716"/>
                <a:gd name="T8" fmla="*/ 435 w 513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716">
                  <a:moveTo>
                    <a:pt x="435" y="0"/>
                  </a:moveTo>
                  <a:lnTo>
                    <a:pt x="513" y="0"/>
                  </a:lnTo>
                  <a:lnTo>
                    <a:pt x="78" y="716"/>
                  </a:lnTo>
                  <a:lnTo>
                    <a:pt x="0" y="716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 bwMode="gray">
          <a:xfrm>
            <a:off x="7156876" y="2460114"/>
            <a:ext cx="688016" cy="744805"/>
            <a:chOff x="2301081" y="6662108"/>
            <a:chExt cx="1500188" cy="1624012"/>
          </a:xfrm>
          <a:solidFill>
            <a:srgbClr val="003F72"/>
          </a:solidFill>
        </p:grpSpPr>
        <p:sp>
          <p:nvSpPr>
            <p:cNvPr id="21" name="Freeform 8"/>
            <p:cNvSpPr>
              <a:spLocks/>
            </p:cNvSpPr>
            <p:nvPr/>
          </p:nvSpPr>
          <p:spPr bwMode="gray">
            <a:xfrm>
              <a:off x="2551906" y="6662108"/>
              <a:ext cx="1249363" cy="393700"/>
            </a:xfrm>
            <a:custGeom>
              <a:avLst/>
              <a:gdLst>
                <a:gd name="T0" fmla="*/ 402 w 787"/>
                <a:gd name="T1" fmla="*/ 248 h 248"/>
                <a:gd name="T2" fmla="*/ 633 w 787"/>
                <a:gd name="T3" fmla="*/ 248 h 248"/>
                <a:gd name="T4" fmla="*/ 787 w 787"/>
                <a:gd name="T5" fmla="*/ 0 h 248"/>
                <a:gd name="T6" fmla="*/ 151 w 787"/>
                <a:gd name="T7" fmla="*/ 0 h 248"/>
                <a:gd name="T8" fmla="*/ 0 w 787"/>
                <a:gd name="T9" fmla="*/ 246 h 248"/>
                <a:gd name="T10" fmla="*/ 402 w 787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7" h="248">
                  <a:moveTo>
                    <a:pt x="402" y="248"/>
                  </a:moveTo>
                  <a:lnTo>
                    <a:pt x="633" y="248"/>
                  </a:lnTo>
                  <a:lnTo>
                    <a:pt x="787" y="0"/>
                  </a:lnTo>
                  <a:lnTo>
                    <a:pt x="151" y="0"/>
                  </a:lnTo>
                  <a:lnTo>
                    <a:pt x="0" y="246"/>
                  </a:lnTo>
                  <a:lnTo>
                    <a:pt x="402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gray">
            <a:xfrm>
              <a:off x="2683669" y="7162170"/>
              <a:ext cx="809625" cy="1123950"/>
            </a:xfrm>
            <a:custGeom>
              <a:avLst/>
              <a:gdLst>
                <a:gd name="T0" fmla="*/ 435 w 510"/>
                <a:gd name="T1" fmla="*/ 0 h 708"/>
                <a:gd name="T2" fmla="*/ 510 w 510"/>
                <a:gd name="T3" fmla="*/ 0 h 708"/>
                <a:gd name="T4" fmla="*/ 78 w 510"/>
                <a:gd name="T5" fmla="*/ 708 h 708"/>
                <a:gd name="T6" fmla="*/ 0 w 510"/>
                <a:gd name="T7" fmla="*/ 708 h 708"/>
                <a:gd name="T8" fmla="*/ 435 w 510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0" h="708">
                  <a:moveTo>
                    <a:pt x="435" y="0"/>
                  </a:moveTo>
                  <a:lnTo>
                    <a:pt x="510" y="0"/>
                  </a:lnTo>
                  <a:lnTo>
                    <a:pt x="78" y="708"/>
                  </a:lnTo>
                  <a:lnTo>
                    <a:pt x="0" y="708"/>
                  </a:lnTo>
                  <a:lnTo>
                    <a:pt x="4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gray">
            <a:xfrm>
              <a:off x="2301081" y="7162170"/>
              <a:ext cx="803275" cy="1123950"/>
            </a:xfrm>
            <a:custGeom>
              <a:avLst/>
              <a:gdLst>
                <a:gd name="T0" fmla="*/ 430 w 506"/>
                <a:gd name="T1" fmla="*/ 0 h 708"/>
                <a:gd name="T2" fmla="*/ 506 w 506"/>
                <a:gd name="T3" fmla="*/ 0 h 708"/>
                <a:gd name="T4" fmla="*/ 76 w 506"/>
                <a:gd name="T5" fmla="*/ 708 h 708"/>
                <a:gd name="T6" fmla="*/ 0 w 506"/>
                <a:gd name="T7" fmla="*/ 708 h 708"/>
                <a:gd name="T8" fmla="*/ 430 w 506"/>
                <a:gd name="T9" fmla="*/ 0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6" h="708">
                  <a:moveTo>
                    <a:pt x="430" y="0"/>
                  </a:moveTo>
                  <a:lnTo>
                    <a:pt x="506" y="0"/>
                  </a:lnTo>
                  <a:lnTo>
                    <a:pt x="76" y="708"/>
                  </a:lnTo>
                  <a:lnTo>
                    <a:pt x="0" y="708"/>
                  </a:lnTo>
                  <a:lnTo>
                    <a:pt x="4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46" tIns="45673" rIns="91346" bIns="45673" numCol="1" anchor="t" anchorCtr="0" compatLnSpc="1">
              <a:prstTxWarp prst="textNoShape">
                <a:avLst/>
              </a:prstTxWarp>
            </a:bodyPr>
            <a:lstStyle/>
            <a:p>
              <a:pPr defTabSz="685062"/>
              <a:endParaRPr lang="en-IN" sz="1348">
                <a:solidFill>
                  <a:prstClr val="black"/>
                </a:solidFill>
              </a:endParaRPr>
            </a:p>
          </p:txBody>
        </p:sp>
      </p:grpSp>
      <p:sp>
        <p:nvSpPr>
          <p:cNvPr id="25" name="Parallelogram 24"/>
          <p:cNvSpPr/>
          <p:nvPr/>
        </p:nvSpPr>
        <p:spPr bwMode="gray">
          <a:xfrm>
            <a:off x="1429268" y="1632830"/>
            <a:ext cx="6332164" cy="1182883"/>
          </a:xfrm>
          <a:prstGeom prst="parallelogram">
            <a:avLst>
              <a:gd name="adj" fmla="val 58625"/>
            </a:avLst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429268" y="1633538"/>
            <a:ext cx="6311200" cy="1182687"/>
          </a:xfrm>
          <a:prstGeom prst="parallelogram">
            <a:avLst>
              <a:gd name="adj" fmla="val 58503"/>
            </a:avLst>
          </a:prstGeom>
        </p:spPr>
        <p:txBody>
          <a:bodyPr lIns="36000" rIns="36000" anchor="ctr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  <a:lvl2pPr marL="342891" indent="0" algn="ctr">
              <a:buFontTx/>
              <a:buNone/>
              <a:defRPr/>
            </a:lvl2pPr>
            <a:lvl3pPr marL="685782" indent="0" algn="ctr">
              <a:buFontTx/>
              <a:buNone/>
              <a:defRPr/>
            </a:lvl3pPr>
            <a:lvl4pPr marL="1028674" indent="0" algn="ctr">
              <a:buFontTx/>
              <a:buNone/>
              <a:defRPr/>
            </a:lvl4pPr>
            <a:lvl5pPr marL="1371566" indent="0" algn="ctr">
              <a:buFontTx/>
              <a:buNone/>
              <a:defRPr/>
            </a:lvl5pPr>
          </a:lstStyle>
          <a:p>
            <a:pPr lvl="0"/>
            <a:r>
              <a:rPr lang="en-US"/>
              <a:t>Section Breaker</a:t>
            </a:r>
          </a:p>
        </p:txBody>
      </p:sp>
      <p:sp>
        <p:nvSpPr>
          <p:cNvPr id="117" name="TextBox 116"/>
          <p:cNvSpPr txBox="1"/>
          <p:nvPr userDrawn="1"/>
        </p:nvSpPr>
        <p:spPr bwMode="gray"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</p:spTree>
    <p:extLst>
      <p:ext uri="{BB962C8B-B14F-4D97-AF65-F5344CB8AC3E}">
        <p14:creationId xmlns:p14="http://schemas.microsoft.com/office/powerpoint/2010/main" val="9894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209"/>
          <p:cNvGrpSpPr/>
          <p:nvPr userDrawn="1"/>
        </p:nvGrpSpPr>
        <p:grpSpPr bwMode="gray">
          <a:xfrm>
            <a:off x="-1" y="596901"/>
            <a:ext cx="9137515" cy="4375150"/>
            <a:chOff x="-1" y="596901"/>
            <a:chExt cx="9137515" cy="4375150"/>
          </a:xfrm>
        </p:grpSpPr>
        <p:cxnSp>
          <p:nvCxnSpPr>
            <p:cNvPr id="211" name="Straight Connector 210"/>
            <p:cNvCxnSpPr/>
            <p:nvPr userDrawn="1"/>
          </p:nvCxnSpPr>
          <p:spPr bwMode="gray">
            <a:xfrm rot="5400000">
              <a:off x="4568757" y="-397185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 userDrawn="1"/>
          </p:nvCxnSpPr>
          <p:spPr bwMode="gray">
            <a:xfrm rot="5400000">
              <a:off x="4568757" y="-382122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 userDrawn="1"/>
          </p:nvCxnSpPr>
          <p:spPr bwMode="gray">
            <a:xfrm rot="5400000">
              <a:off x="4568757" y="-367059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 bwMode="gray">
            <a:xfrm rot="5400000">
              <a:off x="4568757" y="-351995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 bwMode="gray">
            <a:xfrm rot="5400000">
              <a:off x="4568757" y="-336932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 userDrawn="1"/>
          </p:nvCxnSpPr>
          <p:spPr bwMode="gray">
            <a:xfrm rot="5400000">
              <a:off x="4568757" y="-321869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 bwMode="gray">
            <a:xfrm rot="5400000">
              <a:off x="4568757" y="-306805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 bwMode="gray">
            <a:xfrm rot="5400000">
              <a:off x="4568757" y="-291742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 bwMode="gray">
            <a:xfrm rot="5400000">
              <a:off x="4568757" y="-276679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 userDrawn="1"/>
          </p:nvCxnSpPr>
          <p:spPr bwMode="gray">
            <a:xfrm rot="5400000">
              <a:off x="4568757" y="-261616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 bwMode="gray">
            <a:xfrm rot="5400000">
              <a:off x="4568757" y="-246552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 userDrawn="1"/>
          </p:nvCxnSpPr>
          <p:spPr bwMode="gray">
            <a:xfrm rot="5400000">
              <a:off x="4568757" y="-231489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 bwMode="gray">
            <a:xfrm rot="5400000">
              <a:off x="4568757" y="-216426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 userDrawn="1"/>
          </p:nvCxnSpPr>
          <p:spPr bwMode="gray">
            <a:xfrm rot="5400000">
              <a:off x="4568757" y="-201362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 bwMode="gray">
            <a:xfrm rot="5400000">
              <a:off x="4568757" y="-186299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 bwMode="gray">
            <a:xfrm rot="5400000">
              <a:off x="4568757" y="-171236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 bwMode="gray">
            <a:xfrm rot="5400000">
              <a:off x="4568757" y="-156172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 bwMode="gray">
            <a:xfrm rot="5400000">
              <a:off x="4568757" y="-1411096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 bwMode="gray">
            <a:xfrm rot="5400000">
              <a:off x="4568757" y="-126046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 userDrawn="1"/>
          </p:nvCxnSpPr>
          <p:spPr bwMode="gray">
            <a:xfrm rot="5400000">
              <a:off x="4568757" y="-1109830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 bwMode="gray">
            <a:xfrm rot="5400000">
              <a:off x="4568757" y="-95919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 bwMode="gray">
            <a:xfrm rot="5400000">
              <a:off x="4568757" y="-80856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 bwMode="gray">
            <a:xfrm rot="5400000">
              <a:off x="4568757" y="-657931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 userDrawn="1"/>
          </p:nvCxnSpPr>
          <p:spPr bwMode="gray">
            <a:xfrm rot="5400000">
              <a:off x="4568757" y="-507298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 bwMode="gray">
            <a:xfrm rot="5400000">
              <a:off x="4568757" y="-356665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 userDrawn="1"/>
          </p:nvCxnSpPr>
          <p:spPr bwMode="gray">
            <a:xfrm rot="5400000">
              <a:off x="4568757" y="-206032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 userDrawn="1"/>
          </p:nvCxnSpPr>
          <p:spPr bwMode="gray">
            <a:xfrm rot="5400000">
              <a:off x="4568757" y="-55399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 userDrawn="1"/>
          </p:nvCxnSpPr>
          <p:spPr bwMode="gray">
            <a:xfrm rot="5400000">
              <a:off x="4568757" y="95234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 userDrawn="1"/>
          </p:nvCxnSpPr>
          <p:spPr bwMode="gray">
            <a:xfrm rot="5400000">
              <a:off x="4568757" y="245867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 userDrawn="1"/>
          </p:nvCxnSpPr>
          <p:spPr bwMode="gray">
            <a:xfrm rot="5400000">
              <a:off x="4568757" y="396913"/>
              <a:ext cx="0" cy="9137515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 userDrawn="1"/>
          </p:nvCxnSpPr>
          <p:spPr bwMode="gray">
            <a:xfrm>
              <a:off x="14257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 userDrawn="1"/>
          </p:nvCxnSpPr>
          <p:spPr bwMode="gray">
            <a:xfrm>
              <a:off x="29530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 userDrawn="1"/>
          </p:nvCxnSpPr>
          <p:spPr bwMode="gray">
            <a:xfrm>
              <a:off x="44802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 userDrawn="1"/>
          </p:nvCxnSpPr>
          <p:spPr bwMode="gray">
            <a:xfrm>
              <a:off x="60075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 userDrawn="1"/>
          </p:nvCxnSpPr>
          <p:spPr bwMode="gray">
            <a:xfrm>
              <a:off x="7534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 userDrawn="1"/>
          </p:nvCxnSpPr>
          <p:spPr bwMode="gray">
            <a:xfrm>
              <a:off x="90621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 userDrawn="1"/>
          </p:nvCxnSpPr>
          <p:spPr bwMode="gray">
            <a:xfrm>
              <a:off x="105894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 userDrawn="1"/>
          </p:nvCxnSpPr>
          <p:spPr bwMode="gray">
            <a:xfrm>
              <a:off x="12116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 userDrawn="1"/>
          </p:nvCxnSpPr>
          <p:spPr bwMode="gray">
            <a:xfrm>
              <a:off x="136440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 bwMode="gray">
            <a:xfrm>
              <a:off x="15171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 userDrawn="1"/>
          </p:nvCxnSpPr>
          <p:spPr bwMode="gray">
            <a:xfrm>
              <a:off x="166986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 bwMode="gray">
            <a:xfrm>
              <a:off x="182259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 userDrawn="1"/>
          </p:nvCxnSpPr>
          <p:spPr bwMode="gray">
            <a:xfrm>
              <a:off x="19753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 bwMode="gray">
            <a:xfrm>
              <a:off x="212805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 userDrawn="1"/>
          </p:nvCxnSpPr>
          <p:spPr bwMode="gray">
            <a:xfrm>
              <a:off x="22807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 bwMode="gray">
            <a:xfrm>
              <a:off x="243351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 userDrawn="1"/>
          </p:nvCxnSpPr>
          <p:spPr bwMode="gray">
            <a:xfrm>
              <a:off x="258624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 bwMode="gray">
            <a:xfrm>
              <a:off x="27389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 userDrawn="1"/>
          </p:nvCxnSpPr>
          <p:spPr bwMode="gray">
            <a:xfrm>
              <a:off x="289170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 bwMode="gray">
            <a:xfrm>
              <a:off x="30444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 userDrawn="1"/>
          </p:nvCxnSpPr>
          <p:spPr bwMode="gray">
            <a:xfrm>
              <a:off x="319716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 bwMode="gray">
            <a:xfrm>
              <a:off x="334989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 userDrawn="1"/>
          </p:nvCxnSpPr>
          <p:spPr bwMode="gray">
            <a:xfrm>
              <a:off x="35026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 bwMode="gray">
            <a:xfrm>
              <a:off x="365535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 userDrawn="1"/>
          </p:nvCxnSpPr>
          <p:spPr bwMode="gray">
            <a:xfrm>
              <a:off x="38080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 bwMode="gray">
            <a:xfrm>
              <a:off x="396081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 userDrawn="1"/>
          </p:nvCxnSpPr>
          <p:spPr bwMode="gray">
            <a:xfrm>
              <a:off x="411354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 bwMode="gray">
            <a:xfrm>
              <a:off x="42662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 userDrawn="1"/>
          </p:nvCxnSpPr>
          <p:spPr bwMode="gray">
            <a:xfrm>
              <a:off x="441899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 bwMode="gray">
            <a:xfrm>
              <a:off x="45717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 userDrawn="1"/>
          </p:nvCxnSpPr>
          <p:spPr bwMode="gray">
            <a:xfrm>
              <a:off x="472445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 userDrawn="1"/>
          </p:nvCxnSpPr>
          <p:spPr bwMode="gray">
            <a:xfrm>
              <a:off x="487718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 userDrawn="1"/>
          </p:nvCxnSpPr>
          <p:spPr bwMode="gray">
            <a:xfrm>
              <a:off x="502991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 userDrawn="1"/>
          </p:nvCxnSpPr>
          <p:spPr bwMode="gray">
            <a:xfrm>
              <a:off x="518264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 userDrawn="1"/>
          </p:nvCxnSpPr>
          <p:spPr bwMode="gray">
            <a:xfrm>
              <a:off x="533537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 userDrawn="1"/>
          </p:nvCxnSpPr>
          <p:spPr bwMode="gray">
            <a:xfrm>
              <a:off x="548810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 userDrawn="1"/>
          </p:nvCxnSpPr>
          <p:spPr bwMode="gray">
            <a:xfrm>
              <a:off x="5640836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 userDrawn="1"/>
          </p:nvCxnSpPr>
          <p:spPr bwMode="gray">
            <a:xfrm>
              <a:off x="579356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 userDrawn="1"/>
          </p:nvCxnSpPr>
          <p:spPr bwMode="gray">
            <a:xfrm>
              <a:off x="594629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 userDrawn="1"/>
          </p:nvCxnSpPr>
          <p:spPr bwMode="gray">
            <a:xfrm>
              <a:off x="6099025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 userDrawn="1"/>
          </p:nvCxnSpPr>
          <p:spPr bwMode="gray">
            <a:xfrm>
              <a:off x="625175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 userDrawn="1"/>
          </p:nvCxnSpPr>
          <p:spPr bwMode="gray">
            <a:xfrm>
              <a:off x="6404484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 userDrawn="1"/>
          </p:nvCxnSpPr>
          <p:spPr bwMode="gray">
            <a:xfrm>
              <a:off x="655721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 userDrawn="1"/>
          </p:nvCxnSpPr>
          <p:spPr bwMode="gray">
            <a:xfrm>
              <a:off x="670994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 bwMode="gray">
            <a:xfrm>
              <a:off x="686267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/>
            <p:nvPr userDrawn="1"/>
          </p:nvCxnSpPr>
          <p:spPr bwMode="gray">
            <a:xfrm>
              <a:off x="701540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 bwMode="gray">
            <a:xfrm>
              <a:off x="7168132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/>
            <p:cNvCxnSpPr/>
            <p:nvPr userDrawn="1"/>
          </p:nvCxnSpPr>
          <p:spPr bwMode="gray">
            <a:xfrm>
              <a:off x="732086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 bwMode="gray">
            <a:xfrm>
              <a:off x="747359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 userDrawn="1"/>
          </p:nvCxnSpPr>
          <p:spPr bwMode="gray">
            <a:xfrm>
              <a:off x="7626321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 bwMode="gray">
            <a:xfrm>
              <a:off x="777905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/>
            <p:nvPr userDrawn="1"/>
          </p:nvCxnSpPr>
          <p:spPr bwMode="gray">
            <a:xfrm>
              <a:off x="7931780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 bwMode="gray">
            <a:xfrm>
              <a:off x="808450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 userDrawn="1"/>
          </p:nvCxnSpPr>
          <p:spPr bwMode="gray">
            <a:xfrm>
              <a:off x="823723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 bwMode="gray">
            <a:xfrm>
              <a:off x="8389969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 userDrawn="1"/>
          </p:nvCxnSpPr>
          <p:spPr bwMode="gray">
            <a:xfrm>
              <a:off x="854269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 bwMode="gray">
            <a:xfrm>
              <a:off x="8695428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 userDrawn="1"/>
          </p:nvCxnSpPr>
          <p:spPr bwMode="gray">
            <a:xfrm>
              <a:off x="8848157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 bwMode="gray">
            <a:xfrm>
              <a:off x="9000883" y="603115"/>
              <a:ext cx="0" cy="436893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rapezoid 15"/>
          <p:cNvSpPr/>
          <p:nvPr userDrawn="1"/>
        </p:nvSpPr>
        <p:spPr bwMode="gray">
          <a:xfrm>
            <a:off x="0" y="602874"/>
            <a:ext cx="3689350" cy="4333161"/>
          </a:xfrm>
          <a:prstGeom prst="trapezoid">
            <a:avLst>
              <a:gd name="adj" fmla="val 1811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IN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603252"/>
            <a:ext cx="3635375" cy="4332784"/>
          </a:xfrm>
          <a:custGeom>
            <a:avLst/>
            <a:gdLst/>
            <a:ahLst/>
            <a:cxnLst/>
            <a:rect l="l" t="t" r="r" b="b"/>
            <a:pathLst>
              <a:path w="3635375" h="4348163">
                <a:moveTo>
                  <a:pt x="1" y="0"/>
                </a:moveTo>
                <a:lnTo>
                  <a:pt x="626920" y="0"/>
                </a:lnTo>
                <a:lnTo>
                  <a:pt x="2766061" y="0"/>
                </a:lnTo>
                <a:lnTo>
                  <a:pt x="3008455" y="0"/>
                </a:lnTo>
                <a:lnTo>
                  <a:pt x="3635375" y="4348163"/>
                </a:lnTo>
                <a:lnTo>
                  <a:pt x="2766061" y="4348163"/>
                </a:lnTo>
                <a:lnTo>
                  <a:pt x="1" y="4348163"/>
                </a:lnTo>
                <a:lnTo>
                  <a:pt x="0" y="4348163"/>
                </a:lnTo>
                <a:lnTo>
                  <a:pt x="1" y="434815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171446" indent="-171446">
              <a:buFont typeface="Arial" panose="020B0604020202020204" pitchFamily="34" charset="0"/>
              <a:buNone/>
              <a:defRPr lang="en-IN" sz="1400" i="1" noProof="0" dirty="0"/>
            </a:lvl1pPr>
          </a:lstStyle>
          <a:p>
            <a:pPr marL="0" lvl="0" indent="0" algn="ctr"/>
            <a:r>
              <a:rPr lang="en-IN"/>
              <a:t>Click icon to add image</a:t>
            </a:r>
            <a:endParaRPr kumimoji="0" lang="en-IN" sz="21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04800" y="0"/>
            <a:ext cx="8534400" cy="50536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Case Study</a:t>
            </a:r>
          </a:p>
        </p:txBody>
      </p:sp>
      <p:grpSp>
        <p:nvGrpSpPr>
          <p:cNvPr id="2" name="Group 1"/>
          <p:cNvGrpSpPr/>
          <p:nvPr userDrawn="1"/>
        </p:nvGrpSpPr>
        <p:grpSpPr bwMode="gray"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8" name="Parallelogram 2"/>
            <p:cNvSpPr/>
            <p:nvPr/>
          </p:nvSpPr>
          <p:spPr bwMode="gray"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Parallelogram 2"/>
            <p:cNvSpPr/>
            <p:nvPr/>
          </p:nvSpPr>
          <p:spPr bwMode="gray"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3635375" y="629285"/>
            <a:ext cx="5281487" cy="2386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THE CHALLENGE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42962" y="937260"/>
            <a:ext cx="5274661" cy="5589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indent="0">
              <a:buNone/>
              <a:defRPr sz="1100"/>
            </a:lvl2pPr>
            <a:lvl3pPr marL="685782" indent="0">
              <a:buNone/>
              <a:defRPr sz="1100"/>
            </a:lvl3pPr>
            <a:lvl4pPr marL="1028674" indent="0">
              <a:buNone/>
              <a:defRPr sz="1100"/>
            </a:lvl4pPr>
            <a:lvl5pPr marL="1371566" indent="0">
              <a:buNone/>
              <a:defRPr sz="1100"/>
            </a:lvl5pPr>
          </a:lstStyle>
          <a:p>
            <a:pPr lvl="0"/>
            <a:r>
              <a:rPr lang="en-US"/>
              <a:t>Enter Text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635374" y="1754819"/>
            <a:ext cx="5281487" cy="2652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SOLUTION HIGHLIGHTS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647763" y="2097143"/>
            <a:ext cx="5269097" cy="559177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6448" y="2869387"/>
            <a:ext cx="5247553" cy="2111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200" b="1"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IN"/>
              <a:t>BUSINESS VALUE DELIVERED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652232" y="3216635"/>
            <a:ext cx="5241770" cy="51392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1" marR="0" indent="0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None/>
              <a:tabLst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marL="228589" lvl="0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r>
              <a:rPr lang="en-US"/>
              <a:t>Enter Description</a:t>
            </a:r>
          </a:p>
          <a:p>
            <a:pPr marL="571480" marR="0" lvl="1" indent="-228589" algn="l" defTabSz="6858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400"/>
              </a:spcAft>
              <a:buClrTx/>
              <a:buSzPct val="115000"/>
              <a:buFont typeface="Arial"/>
              <a:buBlip>
                <a:blip r:embed="rId2"/>
              </a:buBlip>
              <a:tabLst/>
              <a:defRPr/>
            </a:pPr>
            <a:r>
              <a:rPr lang="en-US"/>
              <a:t>Description</a:t>
            </a:r>
          </a:p>
          <a:p>
            <a:pPr marL="571480" lvl="1" indent="-228589" defTabSz="685800" eaLnBrk="0" fontAlgn="base" hangingPunct="0">
              <a:spcBef>
                <a:spcPct val="0"/>
              </a:spcBef>
              <a:spcAft>
                <a:spcPts val="400"/>
              </a:spcAft>
              <a:buSzPct val="115000"/>
              <a:buBlip>
                <a:blip r:embed="rId2"/>
              </a:buBlip>
            </a:pPr>
            <a:endParaRPr lang="en-US"/>
          </a:p>
        </p:txBody>
      </p:sp>
      <p:sp>
        <p:nvSpPr>
          <p:cNvPr id="106" name="Freeform 105"/>
          <p:cNvSpPr/>
          <p:nvPr userDrawn="1"/>
        </p:nvSpPr>
        <p:spPr bwMode="gray">
          <a:xfrm>
            <a:off x="3784645" y="4406180"/>
            <a:ext cx="5197003" cy="508174"/>
          </a:xfrm>
          <a:custGeom>
            <a:avLst/>
            <a:gdLst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0 w 8732520"/>
              <a:gd name="connsiteY7" fmla="*/ 316232 h 316232"/>
              <a:gd name="connsiteX8" fmla="*/ 0 w 8732520"/>
              <a:gd name="connsiteY8" fmla="*/ 0 h 316232"/>
              <a:gd name="connsiteX0" fmla="*/ 0 w 8732520"/>
              <a:gd name="connsiteY0" fmla="*/ 0 h 316232"/>
              <a:gd name="connsiteX1" fmla="*/ 564834 w 8732520"/>
              <a:gd name="connsiteY1" fmla="*/ 0 h 316232"/>
              <a:gd name="connsiteX2" fmla="*/ 8404860 w 8732520"/>
              <a:gd name="connsiteY2" fmla="*/ 0 h 316232"/>
              <a:gd name="connsiteX3" fmla="*/ 8732520 w 8732520"/>
              <a:gd name="connsiteY3" fmla="*/ 0 h 316232"/>
              <a:gd name="connsiteX4" fmla="*/ 8495346 w 8732520"/>
              <a:gd name="connsiteY4" fmla="*/ 316232 h 316232"/>
              <a:gd name="connsiteX5" fmla="*/ 8404860 w 8732520"/>
              <a:gd name="connsiteY5" fmla="*/ 316232 h 316232"/>
              <a:gd name="connsiteX6" fmla="*/ 327660 w 8732520"/>
              <a:gd name="connsiteY6" fmla="*/ 316232 h 316232"/>
              <a:gd name="connsiteX7" fmla="*/ 49070 w 8732520"/>
              <a:gd name="connsiteY7" fmla="*/ 316232 h 316232"/>
              <a:gd name="connsiteX8" fmla="*/ 0 w 8732520"/>
              <a:gd name="connsiteY8" fmla="*/ 0 h 31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32520" h="316232">
                <a:moveTo>
                  <a:pt x="0" y="0"/>
                </a:moveTo>
                <a:lnTo>
                  <a:pt x="564834" y="0"/>
                </a:lnTo>
                <a:lnTo>
                  <a:pt x="8404860" y="0"/>
                </a:lnTo>
                <a:lnTo>
                  <a:pt x="8732520" y="0"/>
                </a:lnTo>
                <a:lnTo>
                  <a:pt x="8495346" y="316232"/>
                </a:lnTo>
                <a:lnTo>
                  <a:pt x="8404860" y="316232"/>
                </a:lnTo>
                <a:lnTo>
                  <a:pt x="327660" y="316232"/>
                </a:lnTo>
                <a:lnTo>
                  <a:pt x="49070" y="31623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 userDrawn="1"/>
        </p:nvSpPr>
        <p:spPr bwMode="gray">
          <a:xfrm>
            <a:off x="7573875" y="4403350"/>
            <a:ext cx="1204954" cy="22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>
                <a:solidFill>
                  <a:prstClr val="white"/>
                </a:solidFill>
                <a:ea typeface="Calibri" charset="0"/>
                <a:cs typeface="Calibri" charset="0"/>
              </a:rPr>
              <a:t>  </a:t>
            </a:r>
          </a:p>
        </p:txBody>
      </p:sp>
      <p:cxnSp>
        <p:nvCxnSpPr>
          <p:cNvPr id="108" name="Straight Connector 107"/>
          <p:cNvCxnSpPr/>
          <p:nvPr userDrawn="1"/>
        </p:nvCxnSpPr>
        <p:spPr bwMode="gray">
          <a:xfrm>
            <a:off x="5103938" y="4517829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 userDrawn="1"/>
        </p:nvCxnSpPr>
        <p:spPr bwMode="gray">
          <a:xfrm>
            <a:off x="6278085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 userDrawn="1"/>
        </p:nvCxnSpPr>
        <p:spPr bwMode="gray">
          <a:xfrm>
            <a:off x="7493922" y="4505522"/>
            <a:ext cx="0" cy="2665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 userDrawn="1"/>
        </p:nvSpPr>
        <p:spPr bwMode="gray">
          <a:xfrm>
            <a:off x="4290577" y="4174505"/>
            <a:ext cx="8073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ENGAGEMENT</a:t>
            </a:r>
          </a:p>
        </p:txBody>
      </p:sp>
      <p:sp>
        <p:nvSpPr>
          <p:cNvPr id="112" name="TextBox 111"/>
          <p:cNvSpPr txBox="1"/>
          <p:nvPr userDrawn="1"/>
        </p:nvSpPr>
        <p:spPr bwMode="gray">
          <a:xfrm>
            <a:off x="5489401" y="4165178"/>
            <a:ext cx="777240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TECHNOLOGY</a:t>
            </a:r>
          </a:p>
        </p:txBody>
      </p:sp>
      <p:sp>
        <p:nvSpPr>
          <p:cNvPr id="113" name="TextBox 112"/>
          <p:cNvSpPr txBox="1"/>
          <p:nvPr userDrawn="1"/>
        </p:nvSpPr>
        <p:spPr bwMode="gray">
          <a:xfrm>
            <a:off x="7978724" y="4161774"/>
            <a:ext cx="631987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OUTCOME</a:t>
            </a:r>
          </a:p>
        </p:txBody>
      </p:sp>
      <p:sp>
        <p:nvSpPr>
          <p:cNvPr id="114" name="TextBox 113"/>
          <p:cNvSpPr txBox="1"/>
          <p:nvPr userDrawn="1"/>
        </p:nvSpPr>
        <p:spPr bwMode="gray">
          <a:xfrm>
            <a:off x="6686975" y="4161774"/>
            <a:ext cx="714205" cy="207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ea typeface="Calibri" charset="0"/>
                <a:cs typeface="Calibri" charset="0"/>
              </a:rPr>
              <a:t>OWNERSHIP</a:t>
            </a:r>
          </a:p>
        </p:txBody>
      </p:sp>
      <p:pic>
        <p:nvPicPr>
          <p:cNvPr id="115" name="Picture 114"/>
          <p:cNvPicPr>
            <a:picLocks noChangeAspect="1"/>
          </p:cNvPicPr>
          <p:nvPr userDrawn="1"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087507" y="4160864"/>
            <a:ext cx="180000" cy="194562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752644" y="4155035"/>
            <a:ext cx="180000" cy="198316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286438" y="4166199"/>
            <a:ext cx="180000" cy="181986"/>
          </a:xfrm>
          <a:prstGeom prst="rect">
            <a:avLst/>
          </a:prstGeom>
        </p:spPr>
      </p:pic>
      <p:sp>
        <p:nvSpPr>
          <p:cNvPr id="213" name="Chord 212"/>
          <p:cNvSpPr/>
          <p:nvPr userDrawn="1"/>
        </p:nvSpPr>
        <p:spPr bwMode="gray">
          <a:xfrm>
            <a:off x="6437422" y="4155038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hord 213"/>
          <p:cNvSpPr/>
          <p:nvPr userDrawn="1"/>
        </p:nvSpPr>
        <p:spPr bwMode="gray">
          <a:xfrm rot="10800000">
            <a:off x="6440599" y="4155034"/>
            <a:ext cx="200296" cy="201570"/>
          </a:xfrm>
          <a:prstGeom prst="chord">
            <a:avLst>
              <a:gd name="adj1" fmla="val 5350966"/>
              <a:gd name="adj2" fmla="val 1620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 hasCustomPrompt="1"/>
          </p:nvPr>
        </p:nvSpPr>
        <p:spPr bwMode="gray">
          <a:xfrm>
            <a:off x="4004122" y="4537436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6" name="Content Placeholder 11"/>
          <p:cNvSpPr>
            <a:spLocks noGrp="1"/>
          </p:cNvSpPr>
          <p:nvPr>
            <p:ph sz="quarter" idx="19" hasCustomPrompt="1"/>
          </p:nvPr>
        </p:nvSpPr>
        <p:spPr bwMode="gray">
          <a:xfrm>
            <a:off x="5249878" y="4531785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7" name="Content Placeholder 11"/>
          <p:cNvSpPr>
            <a:spLocks noGrp="1"/>
          </p:cNvSpPr>
          <p:nvPr>
            <p:ph sz="quarter" idx="20" hasCustomPrompt="1"/>
          </p:nvPr>
        </p:nvSpPr>
        <p:spPr bwMode="gray">
          <a:xfrm>
            <a:off x="6382146" y="452963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sp>
        <p:nvSpPr>
          <p:cNvPr id="218" name="Content Placeholder 11"/>
          <p:cNvSpPr>
            <a:spLocks noGrp="1"/>
          </p:cNvSpPr>
          <p:nvPr>
            <p:ph sz="quarter" idx="21" hasCustomPrompt="1"/>
          </p:nvPr>
        </p:nvSpPr>
        <p:spPr bwMode="gray">
          <a:xfrm>
            <a:off x="7713596" y="4525610"/>
            <a:ext cx="925512" cy="258762"/>
          </a:xfrm>
        </p:spPr>
        <p:txBody>
          <a:bodyPr>
            <a:noAutofit/>
          </a:bodyPr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360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2968706" y="4936035"/>
            <a:ext cx="3229087" cy="207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 defTabSz="914354">
              <a:defRPr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Restricted Circulation | L&amp;T Technology Services | www.LTTS.com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578121" y="4936034"/>
            <a:ext cx="460947" cy="207749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algn="r" defTabSz="685783"/>
            <a:fld id="{D1AD548E-8EA6-684F-9B89-4E9F5DC57BB8}" type="slidenum">
              <a:rPr lang="en-US" sz="90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</a:rPr>
              <a:pPr algn="r" defTabSz="685783"/>
              <a:t>‹#›</a:t>
            </a:fld>
            <a:endParaRPr lang="en-US" sz="900">
              <a:solidFill>
                <a:schemeClr val="tx1">
                  <a:lumMod val="75000"/>
                  <a:lumOff val="25000"/>
                </a:schemeClr>
              </a:solidFill>
              <a:latin typeface="Calibri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49998" y="475257"/>
            <a:ext cx="8644004" cy="108070"/>
            <a:chOff x="249998" y="488319"/>
            <a:chExt cx="8644004" cy="108070"/>
          </a:xfrm>
        </p:grpSpPr>
        <p:sp>
          <p:nvSpPr>
            <p:cNvPr id="14" name="Parallelogram 2"/>
            <p:cNvSpPr/>
            <p:nvPr/>
          </p:nvSpPr>
          <p:spPr>
            <a:xfrm>
              <a:off x="249998" y="488320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Parallelogram 2"/>
            <p:cNvSpPr/>
            <p:nvPr/>
          </p:nvSpPr>
          <p:spPr>
            <a:xfrm rot="10800000" flipH="1" flipV="1">
              <a:off x="308781" y="488319"/>
              <a:ext cx="8585221" cy="108069"/>
            </a:xfrm>
            <a:custGeom>
              <a:avLst/>
              <a:gdLst/>
              <a:ahLst/>
              <a:cxnLst/>
              <a:rect l="l" t="t" r="r" b="b"/>
              <a:pathLst>
                <a:path w="8585221" h="108069">
                  <a:moveTo>
                    <a:pt x="48252" y="0"/>
                  </a:moveTo>
                  <a:lnTo>
                    <a:pt x="79398" y="0"/>
                  </a:lnTo>
                  <a:lnTo>
                    <a:pt x="48099" y="42519"/>
                  </a:lnTo>
                  <a:lnTo>
                    <a:pt x="8554075" y="42519"/>
                  </a:lnTo>
                  <a:lnTo>
                    <a:pt x="8566173" y="42519"/>
                  </a:lnTo>
                  <a:lnTo>
                    <a:pt x="8585221" y="42519"/>
                  </a:lnTo>
                  <a:lnTo>
                    <a:pt x="8536969" y="108069"/>
                  </a:lnTo>
                  <a:lnTo>
                    <a:pt x="8505823" y="108069"/>
                  </a:lnTo>
                  <a:lnTo>
                    <a:pt x="8537122" y="65550"/>
                  </a:lnTo>
                  <a:lnTo>
                    <a:pt x="31146" y="65550"/>
                  </a:lnTo>
                  <a:lnTo>
                    <a:pt x="22248" y="65550"/>
                  </a:lnTo>
                  <a:lnTo>
                    <a:pt x="0" y="655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000"/>
                </a:gs>
                <a:gs pos="100000">
                  <a:srgbClr val="4A66A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9" name="Title Placeholder 18"/>
          <p:cNvSpPr>
            <a:spLocks noGrp="1"/>
          </p:cNvSpPr>
          <p:nvPr>
            <p:ph type="title"/>
          </p:nvPr>
        </p:nvSpPr>
        <p:spPr>
          <a:xfrm>
            <a:off x="304800" y="129539"/>
            <a:ext cx="8382000" cy="3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>
          <a:xfrm>
            <a:off x="457200" y="861060"/>
            <a:ext cx="8229600" cy="3733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Edit Master text styles</a:t>
            </a:r>
          </a:p>
          <a:p>
            <a:pPr marL="171446" marR="0" lvl="1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171446" marR="0" lvl="2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71446" marR="0" lvl="3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71446" marR="0" lvl="4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Blip>
                <a:blip r:embed="rId27"/>
              </a:buBlip>
              <a:tabLst/>
              <a:defRPr/>
            </a:pPr>
            <a:r>
              <a:rPr kumimoji="0" lang="en-US" sz="2100" b="0" i="0" u="none" strike="noStrike" kern="1200" cap="none" spc="0" normalizeH="0" baseline="0" noProof="0">
                <a:ln>
                  <a:noFill/>
                </a:ln>
                <a:solidFill>
                  <a:srgbClr val="1F1A17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1F1A17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55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3" r:id="rId2"/>
    <p:sldLayoutId id="2147483726" r:id="rId3"/>
    <p:sldLayoutId id="2147483713" r:id="rId4"/>
    <p:sldLayoutId id="2147483714" r:id="rId5"/>
    <p:sldLayoutId id="2147483702" r:id="rId6"/>
    <p:sldLayoutId id="2147483727" r:id="rId7"/>
    <p:sldLayoutId id="2147483700" r:id="rId8"/>
    <p:sldLayoutId id="2147483704" r:id="rId9"/>
    <p:sldLayoutId id="2147483705" r:id="rId10"/>
    <p:sldLayoutId id="2147483715" r:id="rId11"/>
    <p:sldLayoutId id="2147483706" r:id="rId12"/>
    <p:sldLayoutId id="2147483707" r:id="rId13"/>
    <p:sldLayoutId id="2147483708" r:id="rId14"/>
    <p:sldLayoutId id="2147483709" r:id="rId15"/>
    <p:sldLayoutId id="2147483712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10" r:id="rId23"/>
    <p:sldLayoutId id="2147483724" r:id="rId24"/>
    <p:sldLayoutId id="2147483725" r:id="rId25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171446" marR="0" indent="-171446" algn="l" defTabSz="685783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21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14337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8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5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marR="0" indent="-171446" algn="l" defTabSz="685783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Tx/>
        <a:buBlip>
          <a:blip r:embed="rId27"/>
        </a:buBlip>
        <a:tabLst>
          <a:tab pos="180975" algn="l"/>
        </a:tabLst>
        <a:defRPr lang="en-US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18C4B4-3AD0-4158-BAFE-DD080906B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89CA0-4C7F-4923-862D-C0F873001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EE0F0-1F5D-4C27-A6EF-D83460221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55545-FFB4-40C5-9F43-39BCE15CA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E520A-276D-4F9E-8C8C-4C6197D49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BEEB4-96A6-4ADF-88CB-53B395CA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9.emf"/><Relationship Id="rId4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63F9F-A77B-48C7-9F1D-FACB3193A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6048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2A128-ACEE-48F1-8866-F860851D1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Progress and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DB3E5-ED79-4EF4-A351-1F257EF85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79" tIns="34289" rIns="68579" bIns="34289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Work Breakdown Structure: 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170815" indent="-170815"/>
            <a:endParaRPr lang="en-US" dirty="0">
              <a:cs typeface="Calibri"/>
            </a:endParaRPr>
          </a:p>
          <a:p>
            <a:pPr marL="170815" indent="-170815"/>
            <a:endParaRPr lang="en-US" dirty="0"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62D68C-36EC-4681-B69D-1B11FAF7A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" y="993313"/>
            <a:ext cx="7852410" cy="218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247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2A128-ACEE-48F1-8866-F860851D1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Progress and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DB3E5-ED79-4EF4-A351-1F257EF85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79" tIns="34289" rIns="68579" bIns="34289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Progress and Outcomes:</a:t>
            </a:r>
          </a:p>
          <a:p>
            <a:pPr marL="0" indent="0" algn="l">
              <a:buNone/>
            </a:pPr>
            <a:r>
              <a:rPr lang="en-US" dirty="0">
                <a:cs typeface="Calibri"/>
              </a:rPr>
              <a:t>The aim of the project as been reached. The project is implemented based on the problem statement and the business specification given by the business unit.</a:t>
            </a:r>
          </a:p>
          <a:p>
            <a:pPr marL="0" indent="0" algn="l">
              <a:buNone/>
            </a:pPr>
            <a:endParaRPr lang="en-US" dirty="0">
              <a:cs typeface="Calibri"/>
            </a:endParaRPr>
          </a:p>
          <a:p>
            <a:pPr marL="0" indent="0" algn="l">
              <a:buNone/>
            </a:pPr>
            <a:r>
              <a:rPr lang="en-US" b="1" dirty="0">
                <a:cs typeface="Calibri"/>
              </a:rPr>
              <a:t>High level design for EMS application</a:t>
            </a:r>
          </a:p>
          <a:p>
            <a:pPr marL="0" indent="0" algn="l">
              <a:buNone/>
            </a:pPr>
            <a:endParaRPr lang="en-US" sz="14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170815" indent="-170815"/>
            <a:endParaRPr lang="en-US" dirty="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457693-868F-411E-86AC-DE88796A1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" y="2377440"/>
            <a:ext cx="7791450" cy="231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791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BE838-FF37-6B4F-A219-9D978B29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132026-0A30-C841-AD41-C1AC79F3A009}"/>
              </a:ext>
            </a:extLst>
          </p:cNvPr>
          <p:cNvSpPr/>
          <p:nvPr/>
        </p:nvSpPr>
        <p:spPr>
          <a:xfrm>
            <a:off x="246302" y="671612"/>
            <a:ext cx="47112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Add an Employee </a:t>
            </a:r>
          </a:p>
          <a:p>
            <a:r>
              <a:rPr lang="en-US" sz="2400" dirty="0"/>
              <a:t>- Admin View (Post)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50F2918-6947-884A-AA4A-23478EA1D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767" y="671612"/>
            <a:ext cx="6226232" cy="437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97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BE838-FF37-6B4F-A219-9D978B29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132026-0A30-C841-AD41-C1AC79F3A009}"/>
              </a:ext>
            </a:extLst>
          </p:cNvPr>
          <p:cNvSpPr/>
          <p:nvPr/>
        </p:nvSpPr>
        <p:spPr>
          <a:xfrm>
            <a:off x="246302" y="671612"/>
            <a:ext cx="31799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View All Employees </a:t>
            </a:r>
          </a:p>
          <a:p>
            <a:r>
              <a:rPr lang="en-US" sz="2400" dirty="0"/>
              <a:t>-Admin View (Get)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1FF402D-C941-134B-BA85-B46BFA2FC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68" y="671612"/>
            <a:ext cx="6055729" cy="428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062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BE838-FF37-6B4F-A219-9D978B29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132026-0A30-C841-AD41-C1AC79F3A009}"/>
              </a:ext>
            </a:extLst>
          </p:cNvPr>
          <p:cNvSpPr/>
          <p:nvPr/>
        </p:nvSpPr>
        <p:spPr>
          <a:xfrm>
            <a:off x="246302" y="671612"/>
            <a:ext cx="47112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View Details </a:t>
            </a:r>
          </a:p>
          <a:p>
            <a:r>
              <a:rPr lang="en-US" sz="2400" dirty="0"/>
              <a:t>- Employee View (Get)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18713D0-7B86-414B-A46C-899E11AF5B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655" y="598515"/>
            <a:ext cx="5938345" cy="434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188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BE838-FF37-6B4F-A219-9D978B29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132026-0A30-C841-AD41-C1AC79F3A009}"/>
              </a:ext>
            </a:extLst>
          </p:cNvPr>
          <p:cNvSpPr/>
          <p:nvPr/>
        </p:nvSpPr>
        <p:spPr>
          <a:xfrm>
            <a:off x="246302" y="671612"/>
            <a:ext cx="47112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Add Attendance</a:t>
            </a:r>
          </a:p>
          <a:p>
            <a:r>
              <a:rPr lang="en-US" sz="2400" dirty="0"/>
              <a:t>- Employee View (Post)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EE0C7F86-01C3-3842-B312-03F0C0B7D9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74" y="505365"/>
            <a:ext cx="5960225" cy="455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858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BE838-FF37-6B4F-A219-9D978B29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132026-0A30-C841-AD41-C1AC79F3A009}"/>
              </a:ext>
            </a:extLst>
          </p:cNvPr>
          <p:cNvSpPr/>
          <p:nvPr/>
        </p:nvSpPr>
        <p:spPr>
          <a:xfrm>
            <a:off x="246302" y="671612"/>
            <a:ext cx="31799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View All </a:t>
            </a:r>
          </a:p>
          <a:p>
            <a:r>
              <a:rPr lang="en-US" sz="2400" dirty="0"/>
              <a:t>Attendance </a:t>
            </a:r>
          </a:p>
          <a:p>
            <a:r>
              <a:rPr lang="en-US" sz="2400" dirty="0"/>
              <a:t>Requests </a:t>
            </a:r>
          </a:p>
          <a:p>
            <a:r>
              <a:rPr lang="en-US" sz="2400" dirty="0"/>
              <a:t>-Admin View (Get)</a:t>
            </a:r>
          </a:p>
        </p:txBody>
      </p:sp>
      <p:pic>
        <p:nvPicPr>
          <p:cNvPr id="8" name="Picture 7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2DCCCC85-93D4-EB42-8580-49ECE46B86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622" y="545217"/>
            <a:ext cx="6447876" cy="445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5332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BE838-FF37-6B4F-A219-9D978B29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132026-0A30-C841-AD41-C1AC79F3A009}"/>
              </a:ext>
            </a:extLst>
          </p:cNvPr>
          <p:cNvSpPr/>
          <p:nvPr/>
        </p:nvSpPr>
        <p:spPr>
          <a:xfrm>
            <a:off x="246302" y="671612"/>
            <a:ext cx="317994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Approved</a:t>
            </a:r>
          </a:p>
          <a:p>
            <a:r>
              <a:rPr lang="en-US" sz="2400" dirty="0"/>
              <a:t>/Rejected</a:t>
            </a:r>
          </a:p>
          <a:p>
            <a:r>
              <a:rPr lang="en-US" sz="2400" dirty="0"/>
              <a:t>Attendance </a:t>
            </a:r>
          </a:p>
          <a:p>
            <a:r>
              <a:rPr lang="en-US" sz="2400" dirty="0"/>
              <a:t>Request</a:t>
            </a:r>
          </a:p>
          <a:p>
            <a:r>
              <a:rPr lang="en-US" sz="2400" dirty="0"/>
              <a:t>-Admin View </a:t>
            </a:r>
          </a:p>
        </p:txBody>
      </p:sp>
      <p:pic>
        <p:nvPicPr>
          <p:cNvPr id="7" name="Picture 6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184E46B1-BA86-B346-B71C-4FD8987FF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394" y="606830"/>
            <a:ext cx="7011605" cy="444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681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E5F16-CE34-41F7-8708-F57AA3445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Any Potential Risks and Mitigation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D2C53C-2BA1-41BF-B453-3753E524D523}"/>
              </a:ext>
            </a:extLst>
          </p:cNvPr>
          <p:cNvSpPr txBox="1"/>
          <p:nvPr/>
        </p:nvSpPr>
        <p:spPr>
          <a:xfrm>
            <a:off x="538716" y="871870"/>
            <a:ext cx="8094921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Theft of sensitive information from database, security breach of database</a:t>
            </a:r>
            <a:r>
              <a:rPr lang="en-IN" sz="1800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/>
              <a:t>There is a lot of competitors as similar systems exit in the market.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/>
              <a:t>Difficult to handle huge amount of data in </a:t>
            </a:r>
            <a:r>
              <a:rPr lang="en-IN" sz="1800" dirty="0" err="1"/>
              <a:t>MySql</a:t>
            </a:r>
            <a:r>
              <a:rPr lang="en-IN" sz="1800" dirty="0"/>
              <a:t> database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800" dirty="0"/>
          </a:p>
        </p:txBody>
      </p:sp>
      <p:sp>
        <p:nvSpPr>
          <p:cNvPr id="4" name="TextBox 3"/>
          <p:cNvSpPr txBox="1"/>
          <p:nvPr/>
        </p:nvSpPr>
        <p:spPr>
          <a:xfrm>
            <a:off x="524539" y="3044185"/>
            <a:ext cx="80949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We can mitigation to handle large amount of data using other database like Oracle, MS </a:t>
            </a:r>
            <a:r>
              <a:rPr lang="en-US" sz="1800" dirty="0" err="1"/>
              <a:t>Sql</a:t>
            </a:r>
            <a:r>
              <a:rPr lang="en-US" sz="1800" dirty="0"/>
              <a:t> server.</a:t>
            </a:r>
            <a:endParaRPr lang="en-IN" sz="1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510362" y="2804652"/>
            <a:ext cx="1273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Mitigation</a:t>
            </a:r>
            <a:endParaRPr lang="en-IN" sz="1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38716" y="675779"/>
            <a:ext cx="1273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Risks</a:t>
            </a:r>
            <a:endParaRPr lang="en-IN" sz="1600" b="1" dirty="0"/>
          </a:p>
        </p:txBody>
      </p:sp>
    </p:spTree>
    <p:extLst>
      <p:ext uri="{BB962C8B-B14F-4D97-AF65-F5344CB8AC3E}">
        <p14:creationId xmlns:p14="http://schemas.microsoft.com/office/powerpoint/2010/main" val="1661225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86494-253C-48EC-9C42-0B8B41046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BB7E6-8256-4260-966D-BA6F7DBE9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Employee Management System is a project that allows: </a:t>
            </a:r>
          </a:p>
          <a:p>
            <a:pPr marL="0" indent="0">
              <a:buNone/>
            </a:pPr>
            <a:r>
              <a:rPr lang="en-US" dirty="0"/>
              <a:t>    1.  An employee and admin to login &amp; logout.</a:t>
            </a:r>
          </a:p>
          <a:p>
            <a:pPr marL="0" indent="0">
              <a:buNone/>
            </a:pPr>
            <a:r>
              <a:rPr lang="en-US" dirty="0"/>
              <a:t>	2. An employer to manage details for employee and allows employee to mark his/her 		    attendance.</a:t>
            </a:r>
          </a:p>
          <a:p>
            <a:pPr marL="0" indent="0">
              <a:buNone/>
            </a:pPr>
            <a:r>
              <a:rPr lang="en-US" dirty="0"/>
              <a:t>   3. Admin to-do basic CRUD operations on all employees.</a:t>
            </a:r>
          </a:p>
          <a:p>
            <a:pPr marL="0" indent="0">
              <a:buNone/>
            </a:pPr>
            <a:r>
              <a:rPr lang="en-US" dirty="0"/>
              <a:t>   4. Employee to only update their own selected fields and request for attendance.</a:t>
            </a:r>
          </a:p>
          <a:p>
            <a:pPr marL="0" indent="0">
              <a:buNone/>
            </a:pPr>
            <a:r>
              <a:rPr lang="en-US" dirty="0"/>
              <a:t>   5. Admin to approve or reject the attendance of an employee.</a:t>
            </a:r>
          </a:p>
          <a:p>
            <a:pPr marL="0" indent="0">
              <a:buNone/>
            </a:pPr>
            <a:r>
              <a:rPr lang="en-US" dirty="0"/>
              <a:t>    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684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0681" y="1065425"/>
            <a:ext cx="5330410" cy="669433"/>
          </a:xfrm>
        </p:spPr>
        <p:txBody>
          <a:bodyPr/>
          <a:lstStyle/>
          <a:p>
            <a:pPr algn="l"/>
            <a:r>
              <a:rPr lang="en-US" sz="2800" b="1" dirty="0"/>
              <a:t>GENESIS Shadow Project:</a:t>
            </a:r>
            <a:br>
              <a:rPr lang="en-US" sz="2800" b="1" dirty="0"/>
            </a:br>
            <a:r>
              <a:rPr lang="en-US" sz="2800" b="1" dirty="0"/>
              <a:t>Employee Management System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49664" y="2241494"/>
            <a:ext cx="4693380" cy="156176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US" sz="1600" b="1" dirty="0"/>
              <a:t>Team Members: </a:t>
            </a:r>
            <a:r>
              <a:rPr lang="en-US" sz="1600" b="1" dirty="0" err="1"/>
              <a:t>Supriya</a:t>
            </a:r>
            <a:r>
              <a:rPr lang="en-US" sz="1600" b="1" dirty="0"/>
              <a:t> Yadav      (99004924)</a:t>
            </a:r>
          </a:p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US" sz="1600" b="1" dirty="0"/>
              <a:t>			    </a:t>
            </a:r>
            <a:r>
              <a:rPr lang="en-US" sz="1600" b="1" dirty="0" err="1"/>
              <a:t>Palaash</a:t>
            </a:r>
            <a:r>
              <a:rPr lang="en-US" sz="1600" b="1" dirty="0"/>
              <a:t> </a:t>
            </a:r>
            <a:r>
              <a:rPr lang="en-US" sz="1600" b="1" dirty="0" err="1"/>
              <a:t>Atri</a:t>
            </a:r>
            <a:r>
              <a:rPr lang="en-US" sz="1600" b="1" dirty="0"/>
              <a:t>      (99004930)</a:t>
            </a:r>
          </a:p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US" sz="1600" b="1" dirty="0"/>
              <a:t>		                 Mayank Gupta   (99004934)</a:t>
            </a:r>
          </a:p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US" sz="1600" b="1" dirty="0"/>
              <a:t>		        Shubham </a:t>
            </a:r>
            <a:r>
              <a:rPr lang="en-US" sz="1600" b="1" dirty="0" err="1"/>
              <a:t>Phansekar</a:t>
            </a:r>
            <a:r>
              <a:rPr lang="en-US" sz="1600" b="1" dirty="0"/>
              <a:t> (99004936)</a:t>
            </a:r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endParaRPr lang="en-US" sz="16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75" t="25505" r="16923" b="23694"/>
          <a:stretch/>
        </p:blipFill>
        <p:spPr>
          <a:xfrm>
            <a:off x="0" y="4147098"/>
            <a:ext cx="1942985" cy="99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79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20477-3712-4812-B473-B8EB4852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Video Snippet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C94CD9-972B-8F4A-9DFD-D693947B3345}"/>
              </a:ext>
            </a:extLst>
          </p:cNvPr>
          <p:cNvSpPr txBox="1"/>
          <p:nvPr/>
        </p:nvSpPr>
        <p:spPr>
          <a:xfrm>
            <a:off x="4061637" y="1669312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EMS_Final_With_Sound.mp4" descr="EMS_Final_With_Sound.mp4">
            <a:hlinkClick r:id="" action="ppaction://media"/>
            <a:extLst>
              <a:ext uri="{FF2B5EF4-FFF2-40B4-BE49-F238E27FC236}">
                <a16:creationId xmlns:a16="http://schemas.microsoft.com/office/drawing/2014/main" id="{5A9F9336-EBF3-ED46-9EFF-B5285667C5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0020" y="620329"/>
            <a:ext cx="8766810" cy="443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3" r="13693"/>
          <a:stretch>
            <a:fillRect/>
          </a:stretch>
        </p:blipFill>
        <p:spPr>
          <a:xfrm>
            <a:off x="4379513" y="-1"/>
            <a:ext cx="4764488" cy="4917591"/>
          </a:xfrm>
        </p:spPr>
      </p:pic>
      <p:sp>
        <p:nvSpPr>
          <p:cNvPr id="9" name="TextBox 8"/>
          <p:cNvSpPr txBox="1"/>
          <p:nvPr/>
        </p:nvSpPr>
        <p:spPr>
          <a:xfrm>
            <a:off x="1460500" y="1498600"/>
            <a:ext cx="26632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>
                <a:solidFill>
                  <a:schemeClr val="bg2"/>
                </a:solidFill>
              </a:rPr>
              <a:t>Thank </a:t>
            </a:r>
            <a:r>
              <a:rPr lang="en-IN" sz="4000" b="1">
                <a:solidFill>
                  <a:srgbClr val="FFC000"/>
                </a:solidFill>
              </a:rPr>
              <a:t>You</a:t>
            </a:r>
            <a:r>
              <a:rPr lang="en-IN" sz="4000" b="1">
                <a:solidFill>
                  <a:schemeClr val="bg2"/>
                </a:solidFill>
              </a:rPr>
              <a:t> !</a:t>
            </a:r>
          </a:p>
        </p:txBody>
      </p:sp>
      <p:pic>
        <p:nvPicPr>
          <p:cNvPr id="4" name="Picture 3">
            <a:hlinkClick r:id="" action="ppaction://noaction"/>
            <a:extLst>
              <a:ext uri="{FF2B5EF4-FFF2-40B4-BE49-F238E27FC236}">
                <a16:creationId xmlns:a16="http://schemas.microsoft.com/office/drawing/2014/main" id="{E64500E8-6DE5-420E-A176-916B4773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06" t="14152" r="28593" b="50055"/>
          <a:stretch/>
        </p:blipFill>
        <p:spPr>
          <a:xfrm>
            <a:off x="8387294" y="4208385"/>
            <a:ext cx="540454" cy="525393"/>
          </a:xfrm>
          <a:prstGeom prst="ellipse">
            <a:avLst/>
          </a:prstGeom>
          <a:ln w="63500" cap="rnd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824373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7DF6D-AC65-8446-9A5F-1B3E9FAF2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Highlights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9BF2F-68B8-FE40-80E4-CB37CDF87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505365"/>
            <a:ext cx="8534400" cy="4527881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>
                <a:cs typeface="Calibri"/>
              </a:rPr>
              <a:t>Project Name:- Employee Management System</a:t>
            </a:r>
          </a:p>
          <a:p>
            <a:pPr marL="0" indent="0">
              <a:buNone/>
            </a:pPr>
            <a:r>
              <a:rPr lang="en-US" sz="1400" dirty="0">
                <a:cs typeface="Calibri"/>
              </a:rPr>
              <a:t>BU Mentor Name:- </a:t>
            </a:r>
            <a:r>
              <a:rPr lang="en-US" sz="1400" dirty="0"/>
              <a:t>Sandeep Kumar </a:t>
            </a:r>
            <a:r>
              <a:rPr lang="en-US" sz="1400" dirty="0" err="1"/>
              <a:t>Merala</a:t>
            </a:r>
            <a:endParaRPr lang="en-US" sz="1400" dirty="0">
              <a:cs typeface="Calibri"/>
            </a:endParaRPr>
          </a:p>
          <a:p>
            <a:pPr marL="0" indent="0">
              <a:buNone/>
            </a:pPr>
            <a:r>
              <a:rPr lang="en-US" sz="1400" dirty="0">
                <a:cs typeface="Calibri"/>
              </a:rPr>
              <a:t>GEA Mentor Name:- </a:t>
            </a:r>
            <a:r>
              <a:rPr lang="en-US" sz="1400" dirty="0" err="1"/>
              <a:t>Thiruppathi</a:t>
            </a:r>
            <a:r>
              <a:rPr lang="en-US" sz="1400" dirty="0"/>
              <a:t> </a:t>
            </a:r>
            <a:r>
              <a:rPr lang="en-US" sz="1400" dirty="0" err="1"/>
              <a:t>Seenivasan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cs typeface="Calibri"/>
              </a:rPr>
              <a:t>Team member details:-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1" name="Table 41">
            <a:extLst>
              <a:ext uri="{FF2B5EF4-FFF2-40B4-BE49-F238E27FC236}">
                <a16:creationId xmlns:a16="http://schemas.microsoft.com/office/drawing/2014/main" id="{F305C3C1-12BC-7A42-BEA6-D5113D077B73}"/>
              </a:ext>
            </a:extLst>
          </p:cNvPr>
          <p:cNvGraphicFramePr>
            <a:graphicFrameLocks noGrp="1"/>
          </p:cNvGraphicFramePr>
          <p:nvPr/>
        </p:nvGraphicFramePr>
        <p:xfrm>
          <a:off x="1524000" y="1899212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26318884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8958048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Intern PS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Full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137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99004924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Supriya</a:t>
                      </a:r>
                      <a:r>
                        <a:rPr lang="en-US" dirty="0"/>
                        <a:t> Yadav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6611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99004930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Palaash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Atri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846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99004934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Mayank Gupta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3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99004936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Shubham </a:t>
                      </a:r>
                      <a:r>
                        <a:rPr lang="en-US" dirty="0" err="1"/>
                        <a:t>Phansekar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7517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7880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78" b="4478"/>
          <a:stretch>
            <a:fillRect/>
          </a:stretch>
        </p:blipFill>
        <p:spPr>
          <a:xfrm>
            <a:off x="0" y="627422"/>
            <a:ext cx="9144000" cy="43085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5562" y="0"/>
            <a:ext cx="8534400" cy="505365"/>
          </a:xfrm>
        </p:spPr>
        <p:txBody>
          <a:bodyPr/>
          <a:lstStyle/>
          <a:p>
            <a:r>
              <a:rPr lang="en-IN" b="1" dirty="0"/>
              <a:t>Agenda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83567" y="915566"/>
            <a:ext cx="3710407" cy="288032"/>
          </a:xfrm>
        </p:spPr>
        <p:txBody>
          <a:bodyPr/>
          <a:lstStyle/>
          <a:p>
            <a:r>
              <a:rPr lang="en-IN" dirty="0">
                <a:hlinkClick r:id="rId3" action="ppaction://hlinksldjump"/>
              </a:rPr>
              <a:t>Objective &amp; Outcome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83568" y="1409335"/>
            <a:ext cx="3653762" cy="288032"/>
          </a:xfrm>
        </p:spPr>
        <p:txBody>
          <a:bodyPr/>
          <a:lstStyle/>
          <a:p>
            <a:r>
              <a:rPr lang="en-IN" dirty="0">
                <a:hlinkClick r:id="rId3" action="ppaction://hlinksldjump"/>
              </a:rPr>
              <a:t>Introduction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83567" y="1903104"/>
            <a:ext cx="3653763" cy="288032"/>
          </a:xfrm>
        </p:spPr>
        <p:txBody>
          <a:bodyPr/>
          <a:lstStyle/>
          <a:p>
            <a:r>
              <a:rPr lang="en-IN" dirty="0">
                <a:hlinkClick r:id="rId4" action="ppaction://hlinksldjump"/>
              </a:rPr>
              <a:t>Project Plan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83566" y="2424765"/>
            <a:ext cx="3653762" cy="288032"/>
          </a:xfrm>
        </p:spPr>
        <p:txBody>
          <a:bodyPr/>
          <a:lstStyle/>
          <a:p>
            <a:r>
              <a:rPr lang="en-IN" dirty="0">
                <a:hlinkClick r:id="" action="ppaction://noaction"/>
              </a:rPr>
              <a:t>Progress &amp; Status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683566" y="2925744"/>
            <a:ext cx="3653762" cy="288032"/>
          </a:xfrm>
        </p:spPr>
        <p:txBody>
          <a:bodyPr/>
          <a:lstStyle/>
          <a:p>
            <a:r>
              <a:rPr lang="en-IN" dirty="0">
                <a:hlinkClick r:id="" action="ppaction://noaction"/>
              </a:rPr>
              <a:t>Implementation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683567" y="3384411"/>
            <a:ext cx="3653761" cy="288032"/>
          </a:xfrm>
        </p:spPr>
        <p:txBody>
          <a:bodyPr/>
          <a:lstStyle/>
          <a:p>
            <a:r>
              <a:rPr lang="en-IN" dirty="0">
                <a:hlinkClick r:id="" action="ppaction://noaction"/>
              </a:rPr>
              <a:t>Risk and Mitigation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IN" dirty="0"/>
              <a:t>3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IN" dirty="0"/>
              <a:t>4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IN" dirty="0"/>
              <a:t>5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25"/>
          </p:nvPr>
        </p:nvSpPr>
        <p:spPr>
          <a:xfrm>
            <a:off x="279686" y="3400904"/>
            <a:ext cx="403882" cy="288032"/>
          </a:xfrm>
        </p:spPr>
        <p:txBody>
          <a:bodyPr/>
          <a:lstStyle/>
          <a:p>
            <a:r>
              <a:rPr lang="en-IN" dirty="0"/>
              <a:t>6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E33CEB5-81A2-B044-B7A1-3A14E422D1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902" y="3897892"/>
            <a:ext cx="406400" cy="30806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CFB587D-62BE-8F4E-A3E6-34A9E5E24155}"/>
              </a:ext>
            </a:extLst>
          </p:cNvPr>
          <p:cNvSpPr txBox="1"/>
          <p:nvPr/>
        </p:nvSpPr>
        <p:spPr>
          <a:xfrm>
            <a:off x="279686" y="3911166"/>
            <a:ext cx="2728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60C817EE-14BA-644B-A857-7E870A929208}"/>
              </a:ext>
            </a:extLst>
          </p:cNvPr>
          <p:cNvSpPr txBox="1">
            <a:spLocks/>
          </p:cNvSpPr>
          <p:nvPr/>
        </p:nvSpPr>
        <p:spPr>
          <a:xfrm>
            <a:off x="619302" y="3892600"/>
            <a:ext cx="3653761" cy="288032"/>
          </a:xfrm>
          <a:prstGeom prst="parallelogram">
            <a:avLst/>
          </a:prstGeom>
          <a:solidFill>
            <a:srgbClr val="1F1A17">
              <a:alpha val="69804"/>
            </a:srgbClr>
          </a:solidFill>
        </p:spPr>
        <p:txBody>
          <a:bodyPr vert="horz" lIns="36000" tIns="72000" rIns="36000" bIns="36000" rtlCol="0" anchor="ctr"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>
                <a:tab pos="180975" algn="l"/>
              </a:tabLst>
              <a:defRPr lang="en-US" sz="16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4337" marR="0" indent="-171446" algn="l" defTabSz="685783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Tx/>
              <a:buBlip>
                <a:blip r:embed="rId6"/>
              </a:buBlip>
              <a:tabLst>
                <a:tab pos="180975" algn="l"/>
              </a:tabLst>
              <a:defRPr lang="en-US" sz="18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28" marR="0" indent="-171446" algn="l" defTabSz="685783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Tx/>
              <a:buBlip>
                <a:blip r:embed="rId6"/>
              </a:buBlip>
              <a:tabLst>
                <a:tab pos="180975" algn="l"/>
              </a:tabLst>
              <a:defRPr lang="en-US" sz="15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20" marR="0" indent="-171446" algn="l" defTabSz="685783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Tx/>
              <a:buBlip>
                <a:blip r:embed="rId6"/>
              </a:buBlip>
              <a:tabLst>
                <a:tab pos="180975" algn="l"/>
              </a:tabLst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12" marR="0" indent="-171446" algn="l" defTabSz="685783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Tx/>
              <a:buBlip>
                <a:blip r:embed="rId6"/>
              </a:buBlip>
              <a:tabLst>
                <a:tab pos="180975" algn="l"/>
              </a:tabLst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>
                <a:hlinkClick r:id="" action="ppaction://noaction"/>
              </a:rPr>
              <a:t>Summary</a:t>
            </a:r>
            <a:endParaRPr lang="en-IN" dirty="0">
              <a:hlinkClick r:id="" action="ppaction://noaction"/>
            </a:endParaRPr>
          </a:p>
        </p:txBody>
      </p:sp>
    </p:spTree>
    <p:extLst>
      <p:ext uri="{BB962C8B-B14F-4D97-AF65-F5344CB8AC3E}">
        <p14:creationId xmlns:p14="http://schemas.microsoft.com/office/powerpoint/2010/main" val="440301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3BA93-52B3-49ED-9F76-4CD8D188E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Self/Team Members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D9F36-B8FF-498F-AFC5-DF122A0C6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164" y="640948"/>
            <a:ext cx="8534400" cy="4191000"/>
          </a:xfrm>
        </p:spPr>
        <p:txBody>
          <a:bodyPr/>
          <a:lstStyle/>
          <a:p>
            <a:r>
              <a:rPr lang="en-US" dirty="0"/>
              <a:t>Project Name : Employee Management System</a:t>
            </a:r>
          </a:p>
          <a:p>
            <a:r>
              <a:rPr lang="en-US" dirty="0"/>
              <a:t>Team Size : 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86C4AE-0DAE-4B5A-85A8-19CC3C3D37B5}"/>
              </a:ext>
            </a:extLst>
          </p:cNvPr>
          <p:cNvSpPr txBox="1"/>
          <p:nvPr/>
        </p:nvSpPr>
        <p:spPr>
          <a:xfrm>
            <a:off x="5014428" y="1686146"/>
            <a:ext cx="1214319" cy="1403498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6AA9C69-E28D-42A7-886F-93D78BD9F38E}"/>
              </a:ext>
            </a:extLst>
          </p:cNvPr>
          <p:cNvSpPr/>
          <p:nvPr/>
        </p:nvSpPr>
        <p:spPr>
          <a:xfrm>
            <a:off x="74078" y="3225227"/>
            <a:ext cx="2069303" cy="1534552"/>
          </a:xfrm>
          <a:prstGeom prst="round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1" kern="0" dirty="0" err="1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Supriya</a:t>
            </a:r>
            <a:r>
              <a:rPr lang="en-US" sz="1100" b="1" kern="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Yadav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0" algn="ctr" defTabSz="914400"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PS: </a:t>
            </a:r>
            <a:r>
              <a:rPr kumimoji="0" lang="en-IN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99004924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DPS JAVA</a:t>
            </a:r>
          </a:p>
          <a:p>
            <a:pPr marL="0" marR="0" lvl="0" indent="0" algn="ctr" defTabSz="91440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BTech Computer </a:t>
            </a:r>
            <a:r>
              <a:rPr kumimoji="0" lang="en-US" sz="11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Engg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0" marR="0" lvl="0" indent="0" algn="ctr" defTabSz="914400" eaLnBrk="1" fontAlgn="base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b="1" kern="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SQL, Html, CSS, JS, Java,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Kotlin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30E3FC-4728-41EA-9421-A0679052BF05}"/>
              </a:ext>
            </a:extLst>
          </p:cNvPr>
          <p:cNvSpPr txBox="1"/>
          <p:nvPr/>
        </p:nvSpPr>
        <p:spPr>
          <a:xfrm>
            <a:off x="448436" y="1686146"/>
            <a:ext cx="1214319" cy="1403498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E90ABA-A655-4CC6-AD51-0E785FF24CE2}"/>
              </a:ext>
            </a:extLst>
          </p:cNvPr>
          <p:cNvSpPr txBox="1"/>
          <p:nvPr/>
        </p:nvSpPr>
        <p:spPr>
          <a:xfrm>
            <a:off x="2786552" y="1686146"/>
            <a:ext cx="1214319" cy="1403498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D7E514-9C04-0140-9A49-C254730E7523}"/>
              </a:ext>
            </a:extLst>
          </p:cNvPr>
          <p:cNvSpPr txBox="1"/>
          <p:nvPr/>
        </p:nvSpPr>
        <p:spPr>
          <a:xfrm>
            <a:off x="7341024" y="1686146"/>
            <a:ext cx="1214319" cy="1403498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8" name="Rectangle: Rounded Corners 10">
            <a:extLst>
              <a:ext uri="{FF2B5EF4-FFF2-40B4-BE49-F238E27FC236}">
                <a16:creationId xmlns:a16="http://schemas.microsoft.com/office/drawing/2014/main" id="{9C7AF434-A1D1-E745-A2AD-F3E71DD7970A}"/>
              </a:ext>
            </a:extLst>
          </p:cNvPr>
          <p:cNvSpPr/>
          <p:nvPr/>
        </p:nvSpPr>
        <p:spPr>
          <a:xfrm>
            <a:off x="2359061" y="3225227"/>
            <a:ext cx="2069303" cy="1534552"/>
          </a:xfrm>
          <a:prstGeom prst="round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Palaash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en-US" sz="11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Atri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PS: 99004930</a:t>
            </a:r>
          </a:p>
          <a:p>
            <a:pPr lvl="0" algn="ctr" defTabSz="914400">
              <a:defRPr/>
            </a:pPr>
            <a:r>
              <a:rPr lang="en-US" sz="1100" b="1" kern="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DPS JAVA</a:t>
            </a:r>
          </a:p>
          <a:p>
            <a:pPr lvl="0" algn="ctr" defTabSz="914400" fontAlgn="base">
              <a:lnSpc>
                <a:spcPct val="120000"/>
              </a:lnSpc>
              <a:defRPr/>
            </a:pPr>
            <a:r>
              <a:rPr lang="en-US" sz="1100" b="1" kern="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BTech Computer </a:t>
            </a:r>
            <a:r>
              <a:rPr lang="en-US" sz="1100" b="1" kern="0" dirty="0" err="1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Engg</a:t>
            </a:r>
            <a:endParaRPr lang="en-US" sz="1100" b="1" kern="0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0" algn="ctr" defTabSz="914400" fontAlgn="base">
              <a:lnSpc>
                <a:spcPct val="120000"/>
              </a:lnSpc>
              <a:defRPr/>
            </a:pPr>
            <a:r>
              <a:rPr lang="en-US" sz="1100" b="1" kern="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SQL, Html, CSS, JS, Java, Kotlin</a:t>
            </a:r>
          </a:p>
        </p:txBody>
      </p:sp>
      <p:sp>
        <p:nvSpPr>
          <p:cNvPr id="19" name="Rectangle: Rounded Corners 10">
            <a:extLst>
              <a:ext uri="{FF2B5EF4-FFF2-40B4-BE49-F238E27FC236}">
                <a16:creationId xmlns:a16="http://schemas.microsoft.com/office/drawing/2014/main" id="{6A9F7B35-F952-B24E-8107-6DB9D3989454}"/>
              </a:ext>
            </a:extLst>
          </p:cNvPr>
          <p:cNvSpPr/>
          <p:nvPr/>
        </p:nvSpPr>
        <p:spPr>
          <a:xfrm>
            <a:off x="4698706" y="3225227"/>
            <a:ext cx="2069303" cy="1534552"/>
          </a:xfrm>
          <a:prstGeom prst="round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Mayank Gupta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PS: 99004934</a:t>
            </a:r>
          </a:p>
          <a:p>
            <a:pPr lvl="0" algn="ctr" defTabSz="914400">
              <a:defRPr/>
            </a:pPr>
            <a:r>
              <a:rPr lang="en-US" sz="1100" b="1" kern="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DPS JAVA</a:t>
            </a:r>
          </a:p>
          <a:p>
            <a:pPr lvl="0" algn="ctr" defTabSz="914400" fontAlgn="base">
              <a:lnSpc>
                <a:spcPct val="120000"/>
              </a:lnSpc>
              <a:defRPr/>
            </a:pPr>
            <a:r>
              <a:rPr lang="en-US" sz="1100" b="1" kern="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BTech Computer </a:t>
            </a:r>
            <a:r>
              <a:rPr lang="en-US" sz="1100" b="1" kern="0" dirty="0" err="1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Engg</a:t>
            </a:r>
            <a:endParaRPr lang="en-US" sz="1100" b="1" kern="0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0" algn="ctr" defTabSz="914400" fontAlgn="base">
              <a:lnSpc>
                <a:spcPct val="120000"/>
              </a:lnSpc>
              <a:defRPr/>
            </a:pPr>
            <a:r>
              <a:rPr lang="en-US" sz="1100" b="1" kern="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SQL, Html, CSS, JS, Java, Kotlin</a:t>
            </a:r>
          </a:p>
        </p:txBody>
      </p:sp>
      <p:sp>
        <p:nvSpPr>
          <p:cNvPr id="20" name="Rectangle: Rounded Corners 10">
            <a:extLst>
              <a:ext uri="{FF2B5EF4-FFF2-40B4-BE49-F238E27FC236}">
                <a16:creationId xmlns:a16="http://schemas.microsoft.com/office/drawing/2014/main" id="{68D63D76-07E2-7646-81D0-763E2ED4C75E}"/>
              </a:ext>
            </a:extLst>
          </p:cNvPr>
          <p:cNvSpPr/>
          <p:nvPr/>
        </p:nvSpPr>
        <p:spPr>
          <a:xfrm>
            <a:off x="6913533" y="3225227"/>
            <a:ext cx="2069303" cy="1534552"/>
          </a:xfrm>
          <a:prstGeom prst="roundRect">
            <a:avLst/>
          </a:prstGeom>
          <a:gradFill rotWithShape="1">
            <a:gsLst>
              <a:gs pos="0">
                <a:srgbClr val="5B9BD5">
                  <a:lumMod val="110000"/>
                  <a:satMod val="105000"/>
                  <a:tint val="67000"/>
                </a:srgbClr>
              </a:gs>
              <a:gs pos="50000">
                <a:srgbClr val="5B9BD5">
                  <a:lumMod val="105000"/>
                  <a:satMod val="103000"/>
                  <a:tint val="73000"/>
                </a:srgbClr>
              </a:gs>
              <a:gs pos="100000">
                <a:srgbClr val="5B9BD5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5B9BD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Shubham </a:t>
            </a:r>
            <a:r>
              <a:rPr kumimoji="0" lang="en-US" sz="11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Phansekar</a:t>
            </a:r>
            <a:endParaRPr kumimoji="0" lang="en-US" sz="11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PS: 99004936</a:t>
            </a:r>
          </a:p>
          <a:p>
            <a:pPr lvl="0" algn="ctr" defTabSz="914400">
              <a:defRPr/>
            </a:pPr>
            <a:r>
              <a:rPr lang="en-US" sz="1100" b="1" kern="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DPS JAVA</a:t>
            </a:r>
          </a:p>
          <a:p>
            <a:pPr lvl="0" algn="ctr" defTabSz="914400" fontAlgn="base">
              <a:lnSpc>
                <a:spcPct val="120000"/>
              </a:lnSpc>
              <a:defRPr/>
            </a:pPr>
            <a:r>
              <a:rPr lang="en-US" sz="1100" b="1" kern="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BTech IT</a:t>
            </a:r>
          </a:p>
          <a:p>
            <a:pPr lvl="0" algn="ctr" defTabSz="914400" fontAlgn="base">
              <a:lnSpc>
                <a:spcPct val="120000"/>
              </a:lnSpc>
              <a:defRPr/>
            </a:pPr>
            <a:r>
              <a:rPr lang="en-US" sz="1100" b="1" kern="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SQL, Html, CSS, JS, Java, Kotlin</a:t>
            </a:r>
          </a:p>
        </p:txBody>
      </p:sp>
      <p:pic>
        <p:nvPicPr>
          <p:cNvPr id="5" name="Picture 4" descr="A picture containing text, person, indoor, person&#10;&#10;Description automatically generated">
            <a:extLst>
              <a:ext uri="{FF2B5EF4-FFF2-40B4-BE49-F238E27FC236}">
                <a16:creationId xmlns:a16="http://schemas.microsoft.com/office/drawing/2014/main" id="{09824CC4-BFA0-8F4D-AF1D-7D3A73145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032" y="1686146"/>
            <a:ext cx="1225839" cy="1403498"/>
          </a:xfrm>
          <a:prstGeom prst="rect">
            <a:avLst/>
          </a:prstGeom>
        </p:spPr>
      </p:pic>
      <p:pic>
        <p:nvPicPr>
          <p:cNvPr id="7" name="Picture 6" descr="A person wearing a blue shirt&#10;&#10;Description automatically generated with low confidence">
            <a:extLst>
              <a:ext uri="{FF2B5EF4-FFF2-40B4-BE49-F238E27FC236}">
                <a16:creationId xmlns:a16="http://schemas.microsoft.com/office/drawing/2014/main" id="{3CE957B8-8E17-E94D-BCD4-A3ED4DC7DA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429" y="1686146"/>
            <a:ext cx="1214318" cy="1403498"/>
          </a:xfrm>
          <a:prstGeom prst="rect">
            <a:avLst/>
          </a:prstGeom>
        </p:spPr>
      </p:pic>
      <p:pic>
        <p:nvPicPr>
          <p:cNvPr id="9" name="Picture 8" descr="A person wearing a white shirt&#10;&#10;Description automatically generated with medium confidence">
            <a:extLst>
              <a:ext uri="{FF2B5EF4-FFF2-40B4-BE49-F238E27FC236}">
                <a16:creationId xmlns:a16="http://schemas.microsoft.com/office/drawing/2014/main" id="{7821ABE5-8772-5648-940F-A633751065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29936" y="1685644"/>
            <a:ext cx="1214753" cy="1404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95CB043-7FFF-FD40-8EE5-0195FE8B73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435" y="1685644"/>
            <a:ext cx="1214318" cy="140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725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Objective and 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50A6E-738F-4023-BAE8-003E0C8E7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505365"/>
            <a:ext cx="8750188" cy="4352385"/>
          </a:xfrm>
        </p:spPr>
        <p:txBody>
          <a:bodyPr>
            <a:normAutofit/>
          </a:bodyPr>
          <a:lstStyle/>
          <a:p>
            <a:r>
              <a:rPr lang="en-US" dirty="0"/>
              <a:t> Abstract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Employee Management System is  web-based application, having two modules developed, one for </a:t>
            </a:r>
            <a:r>
              <a:rPr lang="en-US" dirty="0">
                <a:cs typeface="Calibri"/>
              </a:rPr>
              <a:t>like employee management and another for recording employee attendance </a:t>
            </a:r>
            <a:r>
              <a:rPr lang="en-IN" dirty="0"/>
              <a:t>on daily basis. This web application is build on Spring Framework ,it allows a much easier and less-time consuming approach for employees to mark their attendance </a:t>
            </a:r>
            <a:r>
              <a:rPr lang="en-US" dirty="0"/>
              <a:t>. </a:t>
            </a:r>
            <a:r>
              <a:rPr lang="en-US" dirty="0">
                <a:cs typeface="Calibri"/>
              </a:rPr>
              <a:t>The application supports two level of authentication, where admin role employee create/edit the employee and approve/reject the attendance timesheet and normal user view employee details and enter his daily attendance.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658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76378-6F1E-1B44-B24D-B499116CC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Objectives &amp;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6B344-D359-A14C-9240-A34FA1629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>
                <a:solidFill>
                  <a:srgbClr val="000000"/>
                </a:solidFill>
              </a:rPr>
              <a:t>Objectives and Learning outcomes: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0000"/>
                </a:solidFill>
              </a:rPr>
              <a:t> To Study EMS requirements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0000"/>
                </a:solidFill>
              </a:rPr>
              <a:t>Practical exposure to OOP concepts with core java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0000"/>
                </a:solidFill>
              </a:rPr>
              <a:t>Practical exposure of Spring Boot framework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0000"/>
                </a:solidFill>
              </a:rPr>
              <a:t> Exposure to create and use MySQL database 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000000"/>
                </a:solidFill>
              </a:rPr>
              <a:t> Understanding of Web Application development with 3 layer of architecture, like UI, Business and persistence layers.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000000"/>
                </a:solidFill>
              </a:rPr>
              <a:t> Exposure to Agile development methodology 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0112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58B5D-A579-2C42-B8BC-DAAACFFDD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Objectives &amp; Outcomes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940B5-B954-E64C-BF28-EB6493E72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Symbol" panose="05050102010706020507" pitchFamily="18" charset="2"/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Key Deliverables:</a:t>
            </a:r>
            <a:endParaRPr lang="en-IN" dirty="0">
              <a:solidFill>
                <a:srgbClr val="000000"/>
              </a:solidFill>
              <a:latin typeface="Symbol" panose="05050102010706020507" pitchFamily="18" charset="2"/>
            </a:endParaRP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000000"/>
                </a:solidFill>
                <a:latin typeface="Symbol" panose="05050102010706020507" pitchFamily="18" charset="2"/>
              </a:rPr>
              <a:t> </a:t>
            </a: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</a:rPr>
              <a:t>Database Design 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</a:rPr>
              <a:t> Login in/Logout Page 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</a:rPr>
              <a:t> User profile Landing Page 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</a:rPr>
              <a:t>Add/edit User profile image. 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</a:rPr>
              <a:t>User attendance Manipulation page 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</a:rPr>
              <a:t> Error handling methodology 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000000"/>
                </a:solidFill>
                <a:latin typeface="Calibri" panose="020F0502020204030204" pitchFamily="34" charset="0"/>
              </a:rPr>
              <a:t>Logging methodology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505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1D3BD-3017-294A-B145-FE2B510A7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</a:t>
            </a:r>
          </a:p>
        </p:txBody>
      </p:sp>
      <p:pic>
        <p:nvPicPr>
          <p:cNvPr id="5" name="Content Placeholder 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B607490D-386B-DB40-A01D-14BF06064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13" y="666750"/>
            <a:ext cx="8112087" cy="4191000"/>
          </a:xfrm>
        </p:spPr>
      </p:pic>
    </p:spTree>
    <p:extLst>
      <p:ext uri="{BB962C8B-B14F-4D97-AF65-F5344CB8AC3E}">
        <p14:creationId xmlns:p14="http://schemas.microsoft.com/office/powerpoint/2010/main" val="3218387833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Theme 2">
  <a:themeElements>
    <a:clrScheme name="L&amp;T Colors">
      <a:dk1>
        <a:srgbClr val="000000"/>
      </a:dk1>
      <a:lt1>
        <a:srgbClr val="FFFFFF"/>
      </a:lt1>
      <a:dk2>
        <a:srgbClr val="00B0F0"/>
      </a:dk2>
      <a:lt2>
        <a:srgbClr val="004581"/>
      </a:lt2>
      <a:accent1>
        <a:srgbClr val="0556CD"/>
      </a:accent1>
      <a:accent2>
        <a:srgbClr val="058EFF"/>
      </a:accent2>
      <a:accent3>
        <a:srgbClr val="FFCC29"/>
      </a:accent3>
      <a:accent4>
        <a:srgbClr val="F7411D"/>
      </a:accent4>
      <a:accent5>
        <a:srgbClr val="1A9664"/>
      </a:accent5>
      <a:accent6>
        <a:srgbClr val="DA8200"/>
      </a:accent6>
      <a:hlink>
        <a:srgbClr val="7BD3F7"/>
      </a:hlink>
      <a:folHlink>
        <a:srgbClr val="0769F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545CF6F9-EC09-4062-AB06-81486AB6AE32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TTS Template" id="{DAAFF04E-B826-4BA4-9E2F-F0B385DA2580}" vid="{692DDEE8-6A3D-454E-A172-2B213806F6F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E2D604CFBD334469902B7882164EF85" ma:contentTypeVersion="13" ma:contentTypeDescription="Create a new document." ma:contentTypeScope="" ma:versionID="5cc76e598771045d3375532cbfdba7ea">
  <xsd:schema xmlns:xsd="http://www.w3.org/2001/XMLSchema" xmlns:xs="http://www.w3.org/2001/XMLSchema" xmlns:p="http://schemas.microsoft.com/office/2006/metadata/properties" xmlns:ns2="e5b49feb-88bd-4209-98d5-8396f3006244" xmlns:ns3="cbe7ecb5-1908-4df5-8631-13f93e63fcda" targetNamespace="http://schemas.microsoft.com/office/2006/metadata/properties" ma:root="true" ma:fieldsID="b8f5610abb7bd0d69e76a26ce09ec100" ns2:_="" ns3:_="">
    <xsd:import namespace="e5b49feb-88bd-4209-98d5-8396f3006244"/>
    <xsd:import namespace="cbe7ecb5-1908-4df5-8631-13f93e63fcda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b49feb-88bd-4209-98d5-8396f30062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e7ecb5-1908-4df5-8631-13f93e63fc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969A600-AA6D-4EA6-94D4-381424F4D16D}">
  <ds:schemaRefs>
    <ds:schemaRef ds:uri="cbe7ecb5-1908-4df5-8631-13f93e63fcda"/>
    <ds:schemaRef ds:uri="e5b49feb-88bd-4209-98d5-8396f300624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E0B9548-FE58-4485-B5D9-973899E1873F}">
  <ds:schemaRefs>
    <ds:schemaRef ds:uri="http://schemas.microsoft.com/office/2006/metadata/properties"/>
    <ds:schemaRef ds:uri="http://purl.org/dc/dcmitype/"/>
    <ds:schemaRef ds:uri="http://purl.org/dc/terms/"/>
    <ds:schemaRef ds:uri="http://www.w3.org/XML/1998/namespace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cbe7ecb5-1908-4df5-8631-13f93e63fcda"/>
    <ds:schemaRef ds:uri="e5b49feb-88bd-4209-98d5-8396f3006244"/>
  </ds:schemaRefs>
</ds:datastoreItem>
</file>

<file path=customXml/itemProps3.xml><?xml version="1.0" encoding="utf-8"?>
<ds:datastoreItem xmlns:ds="http://schemas.openxmlformats.org/officeDocument/2006/customXml" ds:itemID="{4AC07C51-6059-4827-AD54-DEC5A7B60B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664</Words>
  <Application>Microsoft Macintosh PowerPoint</Application>
  <PresentationFormat>On-screen Show (16:9)</PresentationFormat>
  <Paragraphs>152</Paragraphs>
  <Slides>21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Symbol</vt:lpstr>
      <vt:lpstr>Verdana</vt:lpstr>
      <vt:lpstr>L&amp;T Theme 2</vt:lpstr>
      <vt:lpstr>2_Office Theme</vt:lpstr>
      <vt:lpstr>PowerPoint Presentation</vt:lpstr>
      <vt:lpstr>GENESIS Shadow Project: Employee Management System</vt:lpstr>
      <vt:lpstr>Project Highlights</vt:lpstr>
      <vt:lpstr>Agenda </vt:lpstr>
      <vt:lpstr>Introduction – Self/Team Members </vt:lpstr>
      <vt:lpstr>Objective and Outcome</vt:lpstr>
      <vt:lpstr>Objectives &amp; Outcomes</vt:lpstr>
      <vt:lpstr>Objectives &amp; Outcomes</vt:lpstr>
      <vt:lpstr>Project Plan</vt:lpstr>
      <vt:lpstr>Progress and Status</vt:lpstr>
      <vt:lpstr>Progress and Status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Any Potential Risks and Mitigation </vt:lpstr>
      <vt:lpstr>Summary</vt:lpstr>
      <vt:lpstr>Project Video Snippet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Engineering Academy (GEA)</dc:title>
  <dc:creator>Ramya Manchaiah</dc:creator>
  <cp:lastModifiedBy>Ashutosh Bist</cp:lastModifiedBy>
  <cp:revision>48</cp:revision>
  <dcterms:created xsi:type="dcterms:W3CDTF">2020-09-04T19:07:05Z</dcterms:created>
  <dcterms:modified xsi:type="dcterms:W3CDTF">2021-10-13T18:20:31Z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b5591f2-6b23-403d-aa5f-b6d577f5e572_Enabled">
    <vt:lpwstr>true</vt:lpwstr>
  </property>
  <property fmtid="{D5CDD505-2E9C-101B-9397-08002B2CF9AE}" pid="3" name="MSIP_Label_4b5591f2-6b23-403d-aa5f-b6d577f5e572_SetDate">
    <vt:lpwstr>2020-09-04T19:39:47Z</vt:lpwstr>
  </property>
  <property fmtid="{D5CDD505-2E9C-101B-9397-08002B2CF9AE}" pid="4" name="MSIP_Label_4b5591f2-6b23-403d-aa5f-b6d577f5e572_Method">
    <vt:lpwstr>Standard</vt:lpwstr>
  </property>
  <property fmtid="{D5CDD505-2E9C-101B-9397-08002B2CF9AE}" pid="5" name="MSIP_Label_4b5591f2-6b23-403d-aa5f-b6d577f5e572_Name">
    <vt:lpwstr>4b5591f2-6b23-403d-aa5f-b6d577f5e572</vt:lpwstr>
  </property>
  <property fmtid="{D5CDD505-2E9C-101B-9397-08002B2CF9AE}" pid="6" name="MSIP_Label_4b5591f2-6b23-403d-aa5f-b6d577f5e572_SiteId">
    <vt:lpwstr>311b3378-8e8a-4b5e-a33f-e80a3d8ba60a</vt:lpwstr>
  </property>
  <property fmtid="{D5CDD505-2E9C-101B-9397-08002B2CF9AE}" pid="7" name="MSIP_Label_4b5591f2-6b23-403d-aa5f-b6d577f5e572_ActionId">
    <vt:lpwstr>832ade06-c9cf-42a6-8b1c-0000c26f97de</vt:lpwstr>
  </property>
  <property fmtid="{D5CDD505-2E9C-101B-9397-08002B2CF9AE}" pid="8" name="MSIP_Label_4b5591f2-6b23-403d-aa5f-b6d577f5e572_ContentBits">
    <vt:lpwstr>0</vt:lpwstr>
  </property>
  <property fmtid="{D5CDD505-2E9C-101B-9397-08002B2CF9AE}" pid="9" name="ContentTypeId">
    <vt:lpwstr>0x0101006E2D604CFBD334469902B7882164EF85</vt:lpwstr>
  </property>
</Properties>
</file>

<file path=docProps/thumbnail.jpeg>
</file>